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«Детство Никиты»: мир взросления, памяти и открытия жизни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68175" y="2589575"/>
            <a:ext cx="3411600" cy="16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Последнее беззаботное лето мальчика, увиденное изнутри детского сознания.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А. Н. Толстого и её время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«Детство Никиты» создано в 1920-е годы как лирическое возвращение к дореволюционному детству. В повести соединяются автобиографическая память, точность бытовых деталей и тихая ностальгия по ушедшему усадебному миру.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повесть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111624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Летнее начало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Никита входит в пространство дома, сада и деревни, где каждый день наполнен играми, наблюдениями и новыми впечатлениями.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474203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Череда эпизодов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следуют сцены встреч, бытовых событий, прогулок и тревожных открытий, которые постепенно расширяют опыт героя.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836791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итог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лета отдельные впечатления складываются в память о детстве как о целостном, но уже уходящем мире.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Никита как главный герой повести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6875" y="2279725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Впечатлительность и наблюдательность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Никита тонко чувствует красоту, опасность и настроение окружающих. Он замечает мелочи, которые взрослым кажутся несущественными, и именно в этом раскрывается его особая чуткость.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36875" y="3654050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к взрослению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сомнения, страхи и небольшие открытия герой учится понимать себя и других. Его взросление показано не как резкий перелом, а как постепенное внутреннее изменение.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домашний мир как основа детского опыта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в повести создаёт для ребёнка пространство защиты, порядка и привычного тепла. Здесь формируются первые представления о добре, доверии и человеческих отношениях.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матери, отца, родственников и слуг показывают не только заботу о Никите, но и устройство дворянского быта, где рядом существуют ласка, дисциплина и традиция.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уклад становится нравственной опорой героя. Именно в нём ребёнок впервые учится различать искренность и ложь, безопасность и тревогу, близость и дистанцию.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750" y="2259131"/>
            <a:ext cx="218700" cy="19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24981" y="2237181"/>
            <a:ext cx="200813" cy="229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17237" y="2264451"/>
            <a:ext cx="218700" cy="1749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18462" y="2264451"/>
            <a:ext cx="218700" cy="1749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619812" y="2254731"/>
            <a:ext cx="218700" cy="194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5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усадьбы и деревни
</a:t>
            </a:r>
            <a:endParaRPr lang="en-US" sz="2000" dirty="0"/>
          </a:p>
        </p:txBody>
      </p:sp>
      <p:sp>
        <p:nvSpPr>
          <p:cNvPr id="16" name="Text 2"/>
          <p:cNvSpPr txBox="1"/>
          <p:nvPr/>
        </p:nvSpPr>
        <p:spPr>
          <a:xfrm>
            <a:off x="406750" y="26072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воспринимается как центр повседневной жизни, где привычный порядок создаёт ощущение устойчивости и защищённости для ребёнка.
</a:t>
            </a:r>
            <a:endParaRPr lang="en-US" sz="928" dirty="0"/>
          </a:p>
        </p:txBody>
      </p:sp>
      <p:sp>
        <p:nvSpPr>
          <p:cNvPr id="17" name="Text 3"/>
          <p:cNvSpPr txBox="1"/>
          <p:nvPr/>
        </p:nvSpPr>
        <p:spPr>
          <a:xfrm>
            <a:off x="2216038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обозначает переходную зону между домашним и внешним миром. В нём особенно заметны тишина, наблюдение и пробуждение воображения.
</a:t>
            </a:r>
            <a:endParaRPr lang="en-US" sz="928" dirty="0"/>
          </a:p>
        </p:txBody>
      </p:sp>
      <p:sp>
        <p:nvSpPr>
          <p:cNvPr id="18" name="Text 4"/>
          <p:cNvSpPr txBox="1"/>
          <p:nvPr/>
        </p:nvSpPr>
        <p:spPr>
          <a:xfrm>
            <a:off x="4017238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Хозяйственный уклад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Двор, постройки и бытовые занятия передают конкретный ритм усадебной жизни и делают изображение исторически достоверным.
</a:t>
            </a:r>
            <a:endParaRPr lang="en-US" sz="928" dirty="0"/>
          </a:p>
        </p:txBody>
      </p:sp>
      <p:sp>
        <p:nvSpPr>
          <p:cNvPr id="19" name="Text 5"/>
          <p:cNvSpPr txBox="1"/>
          <p:nvPr/>
        </p:nvSpPr>
        <p:spPr>
          <a:xfrm>
            <a:off x="5818463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Поля, лес и река расширяют мир повести, показывая гармонию человека с естественной средой и ощущение простора.
</a:t>
            </a:r>
            <a:endParaRPr lang="en-US" sz="928" dirty="0"/>
          </a:p>
        </p:txBody>
      </p:sp>
      <p:sp>
        <p:nvSpPr>
          <p:cNvPr id="20" name="Text 6"/>
          <p:cNvSpPr txBox="1"/>
          <p:nvPr/>
        </p:nvSpPr>
        <p:spPr>
          <a:xfrm>
            <a:off x="7619812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мире детства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Усадьба становится не только местом действия, но и символом укоренённости, личной памяти и утраченной цельности жизни.
</a:t>
            </a:r>
            <a:endParaRPr lang="en-US" sz="92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равноправный участник повествования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картины у Толстого не служат фоном: они задают тон эпизодам, усиливают радость, тревогу или ожидание и помогают почувствовать внутреннее состояние Никиты.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Рассвет, вечерний сад, жара, гроза и смена света с тенью делают природу живой и одушевлённой. Для ребёнка она полна тайны и почти человеческой выразительности.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эпизодов и значимые события лета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строится как последовательность отдельных сцен: игр, прогулок, наблюдений за животными и разговоров с деревенскими людьми. Каждая из них фиксирует новое состояние героя.
</a:t>
            </a:r>
            <a:endParaRPr lang="en-US" sz="115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происшествия и первые тревожные переживания показывают, как расширяется эмоциональный опыт Никиты. Он учится удивляться, бояться, сочувствовать и искать объяснение увиденному.
</a:t>
            </a:r>
            <a:endParaRPr lang="en-US" sz="115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Фрагментарность композиции напоминает работу детской памяти: в ней остаются не длинные события, а яркие, самостоятельные картины, связанные общим чувством лета.
</a:t>
            </a:r>
            <a:endParaRPr lang="en-US" sz="118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62974" y="1314150"/>
            <a:ext cx="249618" cy="221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62960" y="2002214"/>
            <a:ext cx="249618" cy="24961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62960" y="2704129"/>
            <a:ext cx="249618" cy="2496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62960" y="3406052"/>
            <a:ext cx="249618" cy="24961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62960" y="4107976"/>
            <a:ext cx="249618" cy="24961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детского познания мира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163853" y="1297888"/>
            <a:ext cx="1632386" cy="634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Никита прежде всего видит мир: цвет, свет, форма и движение становятся для него источником открытия и удивления.
</a:t>
            </a:r>
            <a:endParaRPr lang="en-US" sz="799" dirty="0"/>
          </a:p>
        </p:txBody>
      </p:sp>
      <p:sp>
        <p:nvSpPr>
          <p:cNvPr id="13" name="Text 3"/>
          <p:cNvSpPr txBox="1"/>
          <p:nvPr/>
        </p:nvSpPr>
        <p:spPr>
          <a:xfrm>
            <a:off x="2167209" y="1999802"/>
            <a:ext cx="1632386" cy="634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природы, шаги, голоса и шорохи помогают ребёнку ориентироваться в пространстве и по-новому чувствовать его жизнь.
</a:t>
            </a:r>
            <a:endParaRPr lang="en-US" sz="799" dirty="0"/>
          </a:p>
        </p:txBody>
      </p:sp>
      <p:sp>
        <p:nvSpPr>
          <p:cNvPr id="14" name="Text 4"/>
          <p:cNvSpPr txBox="1"/>
          <p:nvPr/>
        </p:nvSpPr>
        <p:spPr>
          <a:xfrm>
            <a:off x="2167209" y="2701720"/>
            <a:ext cx="1632386" cy="634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Осязание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Прикосновение к вещам, земле, траве или предметам делает окружающее особенно реальным и близким детскому опыту.
</a:t>
            </a:r>
            <a:endParaRPr lang="en-US" sz="799" dirty="0"/>
          </a:p>
        </p:txBody>
      </p:sp>
      <p:sp>
        <p:nvSpPr>
          <p:cNvPr id="15" name="Text 5"/>
          <p:cNvSpPr txBox="1"/>
          <p:nvPr/>
        </p:nvSpPr>
        <p:spPr>
          <a:xfrm>
            <a:off x="2167209" y="3403637"/>
            <a:ext cx="1632386" cy="634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Воображение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Воображение соединяет впечатления и придаёт им дополнительный смысл, превращая обычное в значимое и запоминающееся.
</a:t>
            </a:r>
            <a:endParaRPr lang="en-US" sz="799" dirty="0"/>
          </a:p>
        </p:txBody>
      </p:sp>
      <p:sp>
        <p:nvSpPr>
          <p:cNvPr id="16" name="Text 6"/>
          <p:cNvSpPr txBox="1"/>
          <p:nvPr/>
        </p:nvSpPr>
        <p:spPr>
          <a:xfrm>
            <a:off x="2163866" y="4105560"/>
            <a:ext cx="1632386" cy="634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Познание у Толстого связано с переживанием: ребёнок запоминает не только предмет, но и чувство, которое он вызвал.
</a:t>
            </a:r>
            <a:endParaRPr lang="en-US" sz="79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Страхи, фантазии и сила воображения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42913" y="1804507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Неясность и темнота в повести легко рождают у Никиты тревогу. Обычные предметы и звуки в его сознании приобретают скрытый смысл, потому что ребёнок ещё не умеет сразу объяснить происходящее.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2913" y="3153662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фантазия становится и даром, и испытанием. Она делает мир ярче и глубже, но одновременно усиливает уязвимость перед неизвестным и подчёркивает хрупкость детского восприятия.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тематические линии повести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переплетаются в одном детском летнем опыте и не существуют изолированно.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мотивы детства и природы: именно они задают лирический тон и объединяют бытовое, психологическое и образное содержание.
</a:t>
            </a:r>
            <a:endParaRPr lang="en-US" sz="1195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содержанию повести А. Н. Толстого «Детство Никиты»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детали и предметный мир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бытовые детали — одежда, посуда, мебель, еда — создают ощущение подлинной усадебной жизни и помогают читателю увидеть эпоху через повседневность.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в повести не просто называют быт: они становятся знаками памяти, привычек и порядка, в котором растёт и ориентируется ребёнок.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вещи Никита осваивает мир наглядно и конкретно: он запоминает не отвлечённые идеи, а то, что можно увидеть, потрогать, услышать и сравнить.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предметный ряд делает повествование исторически достоверным и одновременно показывает, как детское сознание связывает смысл с материальной средой.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взросления Никиты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внутренних состояний героя в повести А. Н. Толстого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А. Н. Толстого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строится на ясной, простой фразе, которая остаётся выразительной благодаря точности слов и вниманию к нюансам детского восприятия.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53734" y="31524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интонация сближает текст с памятью: события кажутся одновременно конкретными и немного отдалёнными, как дорогие, уже пережитые впечатления.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061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активно использует звуковые и зрительные детали, сравнения и мягкий юмор, поэтому обычные эпизоды обретают художественную объёмность и эмоциональную убедительность.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как средство психологизма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Спокойные картины сада, света и летнего простора вызывают у Никиты чувство защищённости, радости и доверия к миру, подчёркивая гармонию детского состояния.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Темнота, ветер, гроза и вечерние тени усиливают тревогу и неуверенность; через смену природных картин Толстой точно передаёт колебания внутреннего мира ребёнка.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670763"/>
            <a:ext cx="3856200" cy="13099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образы и их смысл в повести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образ, эпизод и значение связаны в художественной системе повести.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образ выполняет не декоративную, а смысловую функцию: он помогает раскрыть взросление героя, атмосферу дома и связь ребёнка с миром.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повести А. Н. Толстого «Детство Никиты»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в контексте автобиографической прозы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«Детство Никиты» продолжает традицию автобиографической прозы, где личная память становится способом понять истоки характера, нравственных ценностей и внутреннего опыта человека.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произведения не приключения как таковые, а жизнь сознания: домашний уклад, впечатления от природы и ощущение ушедшей гармонии мира.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повесть легко сопоставляется с другими текстами о детстве в русской литературе, где важны память, взросление и формирование личности через первые впечатления.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повести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как настроение Никиты меняется вместе с чередованием событий, света и тревожных впечатлений.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кривая неустойчива, как и детское восприятие: радость быстро сменяется тревогой, а успокоение приходит через новый опыт.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оценка по ключевым эпизодам повести А. Н. Толстого «Детство Никиты»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повести в школьном изучении литературы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удобно для анализа темы взросления, потому что показывает, как из впечатлений, страхов и радостей складывается первая зрелость героя.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помогает работать с понятием художественной памяти: учащиеся видят, как личное воспоминание превращается в лирический и исторически точный текст.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можно сопоставлять с другими произведениями о детстве, чтобы сравнить способы изображения ребёнка, семьи, природы и нравственного становления.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«Детство Никиты»: повесть о мире, который формирует человека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А. Н. Толстого ценна тем, что показывает детство как время первых открытий, когда дом, природа и люди незаметно формируют личность и её память.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2026-05-23T20:50:11Z</dcterms:created>
  <dcterms:modified xsi:type="dcterms:W3CDTF">2026-05-23T20:50:11Z</dcterms:modified>
</cp:coreProperties>
</file>