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буквы, которые прячутся, и проверять их ударением.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 слова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 на уроке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встречаются в самых обычных словах. Если научиться замечать их и проверять, писать станет легче, а диктанты перестанут пугать. Заодно открывается секрет родственных слов.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это общая часть родственных слов. Именно в ней живёт главный смысл, поэтому по корню можно узнать, о чём говорит слово.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корень слова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слов лес, лесной и лесник общий корень лес. У слов вода, водный и водичка общий корень вод, и это помогает увидеть связь между словами.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корень найден правильно, проверить безударную гласную становится проще. Для 2 класса особенно удобны короткие и понятные слова с ясным значением.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Буква, которая прячется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говорит тихо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гласную не падает ударение, она звучит слабее и короче. Тогда буква как будто прячется в слове и не даёт себя сразу услышать. В словах трава и вода это особенно заметно.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разбудить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буква задремала и ждёт подсказку. Стоит подобрать проверочное слово, и она «просыпается» под ударением. Так в слове окно можно вспомнить форму окна и увидеть нужную гласную.
</a:t>
            </a:r>
            <a:endParaRPr lang="en-US" sz="13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путают а и о: в словах гора и трава на слух не всегда ясно, какая буква нужна. Тут особенно важно не торопиться.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гласные чаще всего вызывают трудность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мягких согласных нередко путаются я и е. Из-за этого слово кажется знакомым, но написание всё равно нужно внимательно сверить.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пары е и и. В словах леса, весна и похожих формах буква может звучать неуверенно, поэтому помогает проверка ударением.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помнить: слышится не всегда так, как пишется. Это обычная задача для 2 класса, и она отлично решается тренировкой.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безударную гласную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не пропустить ни одного важного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родственным, то есть иметь общий корень и похожий смысл. Тогда оно помогает проверить именно нужную букву, а не какую-нибудь случайную.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выбирают проверочное слово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проверочном слове нужная гласная должна стоять под ударением. Например, для слова лес подойдут леса, лесник, лесной, а для слова река — реки, речка, речной.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слово не подходит, если у него другой корень и другой смысл. Проверка работает только тогда, когда слова действительно связаны 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можно представить как одну семью. У них общий корень и похожий смысл, поэтому они легко помогают друг другу при проверке. Например, сад, сады, садик и садовый звучат как близкие родственники.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Слова-родственники помогают проверке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же помощник есть у слова корм: кормить, кормушка, кормовой. Если нарисовать дерево слов, корень будет словно ствол, а родственные слова — его ветки. Удобно и запоминается быстро.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пару вода — воды. В ней хорошо слышна нужная гласная, а значит, легче не ошибиться при письме.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запоминания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удобная пара — лес — леса. Она часто встречается в упражнениях и помогает тренировать внимание к корню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также пары трава — травы и гора — горы. Они показывают, как ударение помогает услышать правильную букву.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тренировки подойдут и река — реки, окно — окна. Такие пары встречаются в диктантах, и с ними рука пишет увереннее.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постепенно запоминают и сверяют по орфографическому словарю. К ним можно отнести, например, собака, молоко, берег и сирень.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проверка сразу не находится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проверочное слово подобрать трудно, и это нормально. Не каждое слово сразу раскрывает свою букву, как фокусник — секрет.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повторять их небольшими порциями: по 3–5 слов за раз. Тогда они лучше запоминаются и не устраивают в тетради сюрпризы.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безударную гласную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2 класса: сначала слышим слово, потом ищем корень и проверяем букву ударением.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тренировка на уроке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охотно ищут «спрятавшуюся» гласную, соединяют слово с проверочным и собирают пары родственных слов. Так правило запоминается легко и без скучной зубрёжки.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игры подходят знакомые пары: лес — леса, вода — воды, трава — травы. Короткие задания помогают быстро включиться в работу и не бояться ошибиться.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ребёнок подбирает слово с похожим звучанием, но без общего корня. Тогда проверка не помогает, потому что смысл у слов разный и буква остаётся сомнительной.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забыть про ударение и читать слово «на слух». Без ударения гласная прячется, поэтому нужно сначала поставить его, а потом искать проверку.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путают корень с окончанием и проверяют не ту часть слова. Сначала важно найти общую часть родственных слов, а уже потом писать букву.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ударение «переезжает» на другой слог, и тогда нужная гласная слышится отчётливее. Это удобно для проверки и очень полезно на уроках русского языка.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ударение меняется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 парах вода — воды, гора — горы, трава — травы ударение помогает услышать букву в корне. Такая смена формы словно включает фонарик для упрямой гласной.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таких примеров знает ученик, тем быстрее он находит нужную букву. Запомнить их проще, если проговаривать пары вслух и сравнивать звучание.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становится ясным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запись может выглядеть как загадка: л_с, в_да, тр_ва. Но стоит подобрать проверочное слово, и буква сразу становится понятной. Слово будто расправляется и перестаёт прятаться.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показывает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карточке рядом можно написать два варианта: сначала сомнительное слово, а потом проверочное. Так ребёнок видит, как л_с превращается в леса, в_да — в воды, а тр_ва — в травы.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правильная запись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проверочного слова нет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слов, которые нужно запомнить и проверять по словарю.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694" y="1589199"/>
            <a:ext cx="385613" cy="44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009" y="2293601"/>
            <a:ext cx="302981" cy="44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001904"/>
            <a:ext cx="432900" cy="432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30356"/>
            <a:ext cx="432900" cy="38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09" y="4406802"/>
            <a:ext cx="385612" cy="440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слов для тренировки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родственные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лес, леса, лесник и лесной помогают увидеть общий корень. Ударение в проверочном слове делает нужную гласную заметной, а значит, писать становится спокойнее.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её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вода — воды хорошо подходит для тренировки. Ребёнок слышит, как под ударением гласная звучит ясно, и легче запоминает правильную букву в корне.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и проверка ударением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трава и травы ударение меняет звучание корня. Такое упражнение удобно читать вслух: ухо сразу замечает, какая буква должна стоять в слове.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гора, река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окно, гора, река и их проверочные формы подходят для повторения дома. Они знакомые, не пугают и помогают учиться без лишней спешки.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сады, мосты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полезны для самостоятельной работы. Их легко проговаривать парами, сравнивать ударение и проверять букву в корне, не теряя хорошего настроения.
</a:t>
            </a:r>
            <a:endParaRPr lang="en-US" sz="10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правило помогает писать без ошибок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с лупой
</a:t>
            </a:r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внимательно смотрит на слово через лупу и ищет ударение, как маленький сыщик. Он не торопится, поэтому замечает нужную букву и аккуратно записывает её в тетради без лишних исправлений.
</a:t>
            </a:r>
            <a:endParaRPr lang="en-US" sz="1366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Слово-подсказка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со словом стоит проверочная форма, будто добрый помощник. Ребёнок сравнивает их, слушает ударение и спокойно выбирает букву. Так диктант перестаёт быть страшным, а становится обычной работой.
</a:t>
            </a:r>
            <a:endParaRPr lang="en-US" sz="132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памятка по теме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605429" y="217620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корень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общую часть родственных слов. Это помогает понять, какую букву мы будем проверять.
</a:t>
            </a:r>
            <a:endParaRPr lang="en-US" sz="1281" dirty="0"/>
          </a:p>
        </p:txBody>
      </p:sp>
      <p:sp>
        <p:nvSpPr>
          <p:cNvPr id="11" name="Text 3"/>
          <p:cNvSpPr txBox="1"/>
          <p:nvPr/>
        </p:nvSpPr>
        <p:spPr>
          <a:xfrm>
            <a:off x="2211879" y="327965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Поставить 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показывает, какая гласная звучит ясно. Без него буква в корне может «спрятаться».
</a:t>
            </a:r>
            <a:endParaRPr lang="en-US" sz="1212" dirty="0"/>
          </a:p>
        </p:txBody>
      </p:sp>
      <p:sp>
        <p:nvSpPr>
          <p:cNvPr id="12" name="Text 4"/>
          <p:cNvSpPr txBox="1"/>
          <p:nvPr/>
        </p:nvSpPr>
        <p:spPr>
          <a:xfrm>
            <a:off x="3815242" y="217620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Подобрать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Найдите однокоренное слово, где нужная гласная окажется под ударением и станет хорошо слышна.
</a:t>
            </a:r>
            <a:endParaRPr lang="en-US" sz="1212" dirty="0"/>
          </a:p>
        </p:txBody>
      </p:sp>
      <p:sp>
        <p:nvSpPr>
          <p:cNvPr id="13" name="Text 5"/>
          <p:cNvSpPr txBox="1"/>
          <p:nvPr/>
        </p:nvSpPr>
        <p:spPr>
          <a:xfrm>
            <a:off x="5421817" y="327965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Сравнить букву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проверочное слово с исходным. Если корень один и тот же, буква становится понятной.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7026017" y="2176200"/>
            <a:ext cx="15531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Записать и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1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можно написать слово без ошибки и ещё раз посмотреть, всё ли выбрано верно.
</a:t>
            </a:r>
            <a:endParaRPr lang="en-US" sz="1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00" y="2605348"/>
            <a:ext cx="8603700" cy="2268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42000" y="527075"/>
            <a:ext cx="4860000" cy="18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— значит пишем уверенно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сначала найти корень, потом подобрать проверочное слово и поставить ударение, безударная гласная перестаёт прятаться. Так писать по-русски становится заметно легче и спокойнее.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2026-05-21T21:20:14Z</dcterms:created>
  <dcterms:modified xsi:type="dcterms:W3CDTF">2026-05-21T21:20:14Z</dcterms:modified>
</cp:coreProperties>
</file>