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Некрасов «Плач детей»: стихотворение о детском труде и боли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детском труде, боли и совести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писал о детской боли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дети нередко рано шли работать на фабрики, в мастерские и в крестьянские хозяйства. Некрасов видел в этом не частную беду, а следствие социальной несправедливости и равнодушия к «маленькому человеку».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стихотворения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детей, которых тяжёлый труд лишает отдыха, игр и нормального детства. Их жизнь наполнена голодом, усталостью и постоянным напряжением.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состоит в том, что ребёнок не должен расплачиваться за бедность взрослых своим здоровьем и счастьем. Детский труд здесь изображён как нравственная ошибка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ребёнка у Некрасова звучат как знак общей беды. Поэт заставляет увидеть в них не слабость, а доказательство жестокого устройства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детей в стихотворении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показаны измученными, голодными и слишком рано повзрослевшими. Их плач возникает от усталости и боли, а не от каприза. Это вызывает у читателя жалость и тревогу.
</a:t>
            </a:r>
            <a:endParaRPr lang="en-US" sz="96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Лишённое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игр и спокойствия у них — работа и тяжёлая обязанность. Такой образ подчёркивает, что настоящее детство у них почти отнято.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эмоциональный центр текста связан с болью ребёнка и состраданием к нему.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объединяются вокруг страдания, а протест автора делает личную трагедию общественной проблемой.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Н.А. Некрасова «Плач детей»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внимание сосредоточено на детских слезах и внешних признаках усталости. Читатель сразу чувствует тревожное настроение.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Причина боли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ясно, что дети вынуждены трудиться. Их страдание связано не с минутной слабостью, а с тяжёлыми жизненными условиями.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Усиление контраста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естественное детство и изнуряющую работу. Этот контраст делает происходящее особенно несправедливым.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смысловом движении плач детей превращается в обвинение жестокой реальности. Личная боль звучит как общественный протест.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 стихотворения помогает передать тяжесть детской судьбы.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делают боль детей ощутимой и помогают услышать авторское возмущение.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текста Н.А. Некрасова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раскрывается тема страдания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 по тексту Н.А. Некрасова «Плач детей»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остаётся равнодушным наблюдателем. Он видит в детских слезах не случайность, а тяжёлую жизненную правду, которая требует внимания и ответа.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соединяет сострадание и внутреннее возмущение. Из-за этого стихотворение звучит не только грустно, но и как нравственный упрёк взрослым.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ясна: Некрасов защищает слабых и заставляет читателя задуматься о справедливости. Поэт не просто рассказывает о беде, а требует сочувствия и ответственности.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интонация плача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повторы, резкие восклицания и напряжённый ритм помогают передать саму интонацию плача. Читатель словно слышит усталый, надломленный голос детей.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усиливает смысл текста: жалоба звучит не тихо и не спокойно, а тревожно и болезненно. Так форма помогает понять глубину детского страдания.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44" y="1768975"/>
            <a:ext cx="164813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Некрасов показывает детство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отнятое трудом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ребёнок показан не в игре и отдыхе, а среди забот взрослых. Ранний труд лишает его обычных радостей, поэтому детство в его поэзии звучит как утраченная возможность быть счастливым и защищённым.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как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поэта часто показывают, что бедность заставляет детей рано взрослеть. Они живут в тесноте, работают вместо учёбы и быстро устают, потому что нужда становится для них частью ежедневной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судьба ребёнка — не частная история, а нравственный вопрос. Он заставляет читателя увидеть несправедливость и понять, что общество обязано беречь тех, кто особенно беззащитен.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стихотворении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строят ощущение внутреннего напряжения и помогают увидеть, насколько далёк образ детства от тяжёлой реальности.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смысловой разрыв связан с естественным правом ребёнка на радость и принудительным трудом, из-за чего социальная несправедливость становится особенно заметной.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Н.А. Некрасова «Плач детей»; аналитическая оценка контрастов по тексту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проблема детского труда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дети нередко работали на фабриках и в мастерских, а в бедных семьях помогали взрослым с самого раннего возраста, чтобы поддержать дом.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маленьких работников был длинным, а труд — монотонным и тяжёлым. Часто они выполняли задания, требовавшие терпения, выносливости и постоянного внимания.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 были опасными: тесные помещения, плохое освещение, шум машин и усталость быстро подрывали здоровье. Детство в такой среде почти не оставляло места для учёбы и игр.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откликается на эту реальность как гражданский поэт. Его стихотворение показывает не только судьбу отдельных детей, но и большую общественную проблему своей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стихотворения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какими средствами Некрасов создаёт сильное впечатление и подчёркивает социальный смысл текста.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лирику и общественную мысль: простые слова, яркие детали и эмоциональная интонация делают протест автора особенно убедительным.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Н.А. Некрасова «Плач детей»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стихотворения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последовательности школьного литературного анализа текста Н.А. Некрасова.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подойдут для иллюстрации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зал в полумраке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длинное помещение с тусклым светом, низкими потолками и тяжёлой атмосферой. Ряды рабочих мест, пыльный воздух и тёмные стены сразу создают ощущение усталости и безрадостного труда.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фигуры среди машин и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смотрятся маленькие рабочие в бедной одежде, с опущенными плечами и напряжёнными лицами. Их позы должны передавать не игру, а изнеможение, словно силы уже почти закончились.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жалоба без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может быть построена так, чтобы главный акцент падал на выражение лиц и жесты детей. Серо-коричневая гамма, узкие проходы и отсутствие ярких деталей помогут передать тяжёлую, однообразную и печальную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концентрирует внимание читателя на одном основном переживании — детском плаче. Оно делает страдание не случайной деталью, а главным смысловым сигналом текста.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стихотворения Н.А. Некрасова «Плач детей»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общий звук и чувство стихотворения сразу задают трагический тон всему произведению.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сочувствие у читателя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действует не только сам образ ребёнка, но и ощущение, что его страдание вызвано несправедливым устройством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общественное в стихотворении не разделены: именно поэтому читатель испытывает не просто жалость, а глубокое нравственное возмущение.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Н.А. Некрасова «Плач детей»; аналитическая оценка по тексту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детство должно быть временем учёбы, отдыха и безопасности. Этот простой вывод остаётся важным и для современного читателя, потому что права ребёнка нельзя считать второстепенными.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чужую боль и не проходить мимо несправедливости. Для школьника это хороший пример того, как литература помогает смотреть на жизнь внимательнее и ответственнее.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поэзия может говорить не только о чувствах, но и о социальных проблемах. Благодаря этому тексту становится понятно, зачем писатель обращается к трудной теме.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стихотворение помогает лучше понять прошлое и увидеть, как тяжёлые условия жизни влияли на детей. Оно учит сочувствию и уважению к человеческому достоинству.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стихотворения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«Плач детей» напоминает, что детство нельзя превращать в тяжёлый труд и постоянное страдание. Некрасов соединяет сочувствие, протест и яркие образы, заставляя читателя задуматься о ценности человеческого достоинства.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2026-05-22T21:56:26Z</dcterms:created>
  <dcterms:modified xsi:type="dcterms:W3CDTF">2026-05-22T21:56:26Z</dcterms:modified>
</cp:coreProperties>
</file>