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96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6 классе: что изучается и зачем
</a:t>
            </a:r>
            <a:endParaRPr lang="en-US" sz="3661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слова, правила и навыки для общения, чтения и письма.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важен для шестиклассников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понимать сайты, игры, инструкции и простые сообщения. В 6 классе ученики уже могут вести короткие диалоги, читать тексты и писать небольшие ответы, регулярно тренируя словарь, произношение и грамматику.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и звуки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856" y="958614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букв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алфавите 26 букв, и каждая из них может читаться по-разному в зависимости от слова. Поэтому важно запоминать не только написание, но и звучание.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25650" y="18206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Непривычное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буквы звучат иначе, чем в русском языке: A часто читается как /eɪ/, C — как /k/ или /s/, а G — как /g/ или /dʒ/.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55300" y="2676474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особенно важны короткие и долгие гласные. Если перепутать их, слово может измениться по смыслу, как в парах ship и sheep.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92200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слове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ударение помогает понять слово и сделать речь более естественной. Без него даже знакомое слово может звучать неузнаваемо для собеседника.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403300" y="9586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произношение связаны между собой: чем внимательнее ученик слушает звуки, тем легче ему читать новые слова, запоминать их и использовать в 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Приветствия, знакомство и школьный этикет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контакт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начала разговора часто используют Hello, Hi, Good morning и Nice to meet you. Такие фразы помогают вежливо обратиться к собеседнику и начать общение без неловкости.
</a:t>
            </a:r>
            <a:endParaRPr lang="en-US" sz="996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знакомстве говорят My name is… I am from… или I am 12 years old. Эти короткие ответы позволяют быстро представить себя и дать самую важную информацию.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особенно важны please, thank you, sorry и excuse me. Эти слова показывают уважение, помогают просить о помощи и поддерживают доброжелательную атмосферу.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чаще всего звучат в коридоре, у доски, в паре с одноклассником или при знакомстве с новым учеником. Их удобно учить и сразу использовать в 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глагол to be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to be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времени глагол to be имеет формы am, is и are. Выбор формы зависит от местоимения: I am, he is, they are.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to be можно сообщать о состоянии, месте и признаке: I am a pupil, He is my friend, They are in the classroom. Это одна из самых частых моделей.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сказать, что чего-то нет, добавляют not: She is not late, We are not at home. Такая конструкция помогает строить простые отрицательные предложения.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 ком говорит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заменяют имена и помогают не повторять одно и то же слово: I, you, he, she, it, we, they. Они делают речь короче и понятнее.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943918" y="4344928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форма to be ставится перед подлежащим: Are you ready? Is she here? Такая перестановка слов — важное правило английского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614917"/>
            <a:ext cx="4009200" cy="19102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урока: школьные предметы и принадлежности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нужны для описания класса, рюкзака и учебных действий на уроке.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связана с учебным пространством и легко переносится в устные и письменные задания.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словарь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слов чаще всего встречаются в учебнике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распределены неравномерно: чаще всего встречаются сюжеты из школьной и домашней жизни, потому что они ближе всего к опыту ученика.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делает акцент на повседневной лексике, которая нужна для общения в реальных ситуациях.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тематической лексики учебника по английскому языку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Числительные, даты и время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0975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от 1 до 100 нужны для возраста, номеров телефонов, страниц, заданий и других повседневных ситуаций. Чем лучше они выучены, тем быстрее ученик понимает задания.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0550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 часах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встречаются o'clock, half past, quarter past и quarter to. Эти выражения помогают назвать время точно и быстро, особенно в разговоре о расписании.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125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 порядок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даты могут записываться по-разному, поэтому важно не перепутать день, месяц и год. Это особенно полезно при чтении календарей, дневников и расписаний.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короткого английского предложения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простого предложения в настоящем времени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1" y="1825249"/>
            <a:ext cx="724450" cy="643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931" y="1805973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092" y="352491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4915" y="3510823"/>
            <a:ext cx="554531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634" y="2658397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в настоящем времени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read помогает говорить о чтении книг, учебников и коротких текстов. В Present Simple он описывает привычные действия: I read every day. He reads in the evening.
</a:t>
            </a:r>
            <a:endParaRPr lang="en-US" sz="75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используют, когда говорят о письме, заполнении заданий и коротких сообщениях. Эта лексика особенно полезна на уроках, где нужно составить ответ или подписать картинку.
</a:t>
            </a:r>
            <a:endParaRPr lang="en-US" sz="751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/ watch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и watch помогают рассказать о том, что ученик слышит или смотрит. Слова часто встречаются в заданиях про музыку, видео, мультфильмы и уроки аудирования.
</a:t>
            </a:r>
            <a:endParaRPr lang="en-US" sz="751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/ swim / study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Run, swim и study показывают движение, спорт и учёбу. Эти глаголы помогают описывать повседневные дела и привычки, а также формировать простые предложения о себе.
</a:t>
            </a:r>
            <a:endParaRPr lang="en-US" sz="751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 подходит для игр, спорта и музыки: play football, play the piano, play board games. С ним легко описывать любимые занятия после школы и на переменах.
</a:t>
            </a:r>
            <a:endParaRPr lang="en-US" sz="78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Модальный глагол can: умения и возможности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856" y="958614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can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can показывает, что человек умеет что-то делать, может выполнить действие или получает разрешение. Он помогает говорить о навыках, возможностях и простых просьбах в повседневных ситуациях.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25650" y="18206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встречаются фразы I can swim, She can speak English и Can you help me? Они звучат коротко и понятно, поэтому легко используются в диалогах на уроке и вне школы.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55300" y="2676474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употребляют cannot или can’t: He can’t play chess. Вопрос строится очень просто: Can you read this word? Такая модель быстро запоминается и не требует сложных изменений глагола.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92200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особенно полезен в темах спорта, музыки, домашних дел и школьных умений. С его помощью ученик может рассказать, что уже умеет делать сам, без длинных объяснений.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403300" y="9586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помогает говорить уверенно даже на начальном уровне. Он расширяет ответы, делает их живыми и позволяет описывать реальные возможности, а не только заученные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946" y="1213725"/>
            <a:ext cx="2364758" cy="20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дом и повседневная жизнь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всё знакомо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кухни, где стоит table и лежат завтрак и тетрадь для списка дел. В bedroom уже готова bed, а у окна ждёт рюкзак. Такие слова помогают описать дом так, будто читатель видит его перед собой.
</a:t>
            </a:r>
            <a:endParaRPr lang="en-US" sz="94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обычный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Шестиклассник can talk about his routine very simply: get up, have breakfast, go to school, do homework, go to bed. Эти выражения удобны для рассказа о каждом дне и помогают связать лексику с личным опытом.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семейном фото легко назвать mother, father, sister, brother, grandmother и grandfather. Когда ученик описывает родных, он учится не только запоминать слова, но и строить короткие, понятные предложения о близких людях.
</a:t>
            </a:r>
            <a:endParaRPr lang="en-US" sz="9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времён и форм, которые изучаются в 6 классе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помогают говорить о привычках, действиях сейчас, состоянии и возможностях. Важно видеть разницу между тем, что происходит регулярно, и тем, что происходит в момент речи.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 — не смешивать обычное действие и действие в момент речи; остальные формы помогают дополнять описание человека и его возможностей.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 английскому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заданий чаще всего встречаются на уроках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больше всего времени уходит на работу с текстом и закрепление языковых моделей через упражнения и перевод.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заданий показывает приоритет понимания и практики: сначала ученик читает и анализирует, затем использует язык в речи и письме.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типовым заданиям курса английского языка в 6 классе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и чтение: что проверяется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короткий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 6 классе включает объявления, диалоги, письма и описания. Ученик должен быстро находить имя, место, время действия и другие важные сведения.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знакомые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видах работы помогают уже изученные грамматические конструкции. Когда формы знакомы, легче догадаться о смысле предложения и не терять время на полный перевод.
</a:t>
            </a:r>
            <a:endParaRPr lang="en-US" sz="928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 — найти ответ на вопрос по тексту или записи. Для этого полезно выделять ключевые слова, сопоставлять их с заданием и проверять себя по смыслу.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ключевые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аудировании важно распознавать знакомые слова, числа, время и короткие инструкции. Не обязательно понимать каждое слово: достаточно уловить основную мысль и нужную деталь.
</a:t>
            </a:r>
            <a:endParaRPr lang="en-US" sz="9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новым английским словом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запоминания новой лексики на уроках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ошибок показывает, на что нужно обращать внимание при повторении: грамматику, произношение и написание слов. Регулярная самопроверка помогает быстрее их заметить.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 типичным ошибкам в учебных работах по английскому языку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ошибок чаще всего повторяются в устной и письменной речи
</a:t>
            </a:r>
            <a:endParaRPr lang="en-US" sz="19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жизни вне урока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подсказывает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телефона английский язык встречается в меню, настройках и подсказках приложений. Если ученик понимает простые слова, ему легче искать информацию, включать нужные функции и читать короткие инструкции без помощи взрослых.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кино и игры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песнях, названиях фильмов и играх английские слова попадаются очень часто. Они помогают узнавать знакомые фразы на наушниках, афишах и обложках, а также лучше понимать, о чём идёт речь в популярных историях.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и город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поездке английский язык встречается на дорожных знаках, меню и упаковках товаров. Даже несколько простых фраз позволяют спросить дорогу, понять табличку и чувствовать себя увереннее в новом месте.
</a:t>
            </a:r>
            <a:endParaRPr lang="en-US" sz="8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развивает английский язык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тренирует разные стороны речи одновременно, поэтому успех в одном навыке часто помогает другому.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получают говорение, чтение и слушание: именно они создают основу для уверенного общения и дальнейшего роста.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целей курса английского языка в 6 классе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язык: полезный навык на каждый день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английский язык объединяет слова, правила и живое общение. Он помогает говорить о себе, понимать тексты и увереннее чувствовать себя в учёбе, поездках и цифровой среде.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2026-05-30T16:24:44Z</dcterms:created>
  <dcterms:modified xsi:type="dcterms:W3CDTF">2026-05-30T16:24:44Z</dcterms:modified>
</cp:coreProperties>
</file>