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Андреев: писатель тревожных вопросов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Николаевич Андреев (1871–1919) заставляет всматриваться в страх и выбор человека.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XIX—XX веков литература искала новые способы показать человека. Андреев соединял точность наблюдений с сильным психологическим напряжением, вплетая в тексты тревогу и ожидание перемен.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 и литература начала XX века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 жизни писателя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1871: рождение в Орле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 родился в Орле. Уже ранняя память о городе и людях стала для него живым материалом наблюдений.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и писательство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Андреев стал журналистом и писателем. Наблюдения за городской жизнью и общественными проблемами вошли во многие его произведения.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Юрфак Московского университета, работа адвокатом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юридическое образование, он некоторое время работал адвокатом. Опыт суда помог лучше понимать характеры, мотивы и конфликты.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956378"/>
            <a:ext cx="9042900" cy="45746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справочный материал по творчеству Л. Андреева (по указанным в задании данным).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Леонида Андреева и их темы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Андреева чаще всего показывают испытание человека — трудное, тревожное или трагическое.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названные произведения строятся вокруг нравственного и эмоционального испытания героя в сложной жизненной ситуации.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писателя и его времени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портретах Андреева заметна сосредоточенность — будто он постоянно прислушивается к вопросам, которые не дают покоя. Такой взгляд помогает почувствовать: в его текстах важны не только события, но и внутреннее состояние человека. 
</a:t>
            </a:r>
            <a:endParaRPr lang="en-US" sz="217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Портрет: человек эпохи напряжения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Орла конца XIX века задают тон: привычный быт окружает драму. Городская жизнь становится фоном для тревожных мыслей, конфликтов и столкновений характеров. Это особенно важно для понимания андреевских историй о людях в тесном мире улиц и дворов.
</a:t>
            </a:r>
            <a:endParaRPr lang="en-US" sz="1973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Орёл и городская среда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издания и иллюстрации к произведениям показывают, как книги Андреева воспринимались как сильный эмоциональный опыт. Визуальный ряд поддерживает атмосферу рассказов: страх, сострадание, выбор — всё это не прячется за спокойными формулировками.
</a:t>
            </a:r>
            <a:endParaRPr lang="en-US" sz="1998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2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и иллюстрации: литература как напряжённый диалог
</a:t>
            </a:r>
            <a:endParaRPr lang="en-US" sz="2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рассказ у Леонида Андреева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от жизненного впечатления к художественному смыслу (по структуре, характерной для многих рассказов и повестей).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383" y="2915264"/>
            <a:ext cx="50512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22858" y="2915264"/>
            <a:ext cx="707175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у Андреева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часто оказываются беззащитными. В центре — не сила, а переживание: обида, страх, ожидание, жалость и попытка понять, что справедливо.
</a:t>
            </a:r>
            <a:endParaRPr lang="en-US" sz="2415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 хрупкость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Андреева встречаются духовные лица, которые сталкиваются с моральным выбором. Их сомнение звучит как внутренний спор, где вера борется с тревогой и болью.
</a:t>
            </a:r>
            <a:endParaRPr lang="en-US" sz="2173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 и сомнение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персонажи показаны не как символы, а как личности. Их волнуют страх, усталость и чувство вины, из-за чего внешнее становится продолжением внутренней драмы.
</a:t>
            </a:r>
            <a:endParaRPr lang="en-US" sz="2173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и человек на грани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нарушитель закона у Андреева не сводится к «злу». Он может быть уязвим, растерян, сомневающимся, и этим особенно заметна сила сострадания.
</a:t>
            </a:r>
            <a:endParaRPr lang="en-US" sz="2402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Преступник и слом совести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«Кусака» животное становится участником человеческой трагедии. Его одиночество и доверчивость помогают понять, как легко сломать доверие и как трудно вернуть тепло.
</a:t>
            </a:r>
            <a:endParaRPr lang="en-US" sz="2058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как зеркало боли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диаграммы (по заданным процентам).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в творчестве Андреева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мотивы связаны с эмоциональными состояниями героя: страх подталкивает поступки, а одиночество делает их особенно болезненными.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«центру внимания» видно: Андреев чаще всего ставит человека перед пределом — там, где страшно, одиноко и приходится выбирать нравственно.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Леонида Андреева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повторы, вопросы и контрасты света и тьмы. Эти приёмы усиливают тревогу, потому что настроение меняется вместе с внутренним состоянием человека.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Андреева часто короткие и резкие. Такой ритм передаёт нервное напряжение: читатель будто слышит, как герой торопится и не находит спокойных слов.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использует звуковые детали и выразительные слова, чтобы «приблизить» переживание. Поэтому страх и душевный разлад ощущаются не рассуждением, а почти физически.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чёрный и серый: эмоции через цвет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Андреева часто звучат красный, чёрный и серый цвета. Красный связан с болью и опасностью, чёрный — с трагедией и неизвестностью, а серый поддерживает ощущение тревожной пустоты.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тьма и вспышки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важны образы огня, тьмы, ночи, теней и вспышек света. Свет может дать краткое просветление, а тьма — подчеркнуть бессилие и внутренний кризис героя.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 в произведениях писателя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рассказ как особый жанр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ловить внезапный поворот чувств: один взгляд, одна мысль, одно слово способны перевернуть отношение героя к себе и другим. Это придает тексту эффект внутреннего удара.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Андреева событие всегда сопровождается внутренним откликом героя: страхом, стыдом, сомнением, жалостью или отчаянием. Читатель следит за тем, как чувства меняют поведение.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оказывается кризис сознания, когда привычные опоры — представления о добре и справедливости — вдруг перестают казаться очевидными. Поэтому напряжение растет не только снаружи, но и внутри.
</a:t>
            </a:r>
            <a:endParaRPr lang="en-US" sz="257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рассказ заставляет думать о нравственном выборе через эмоции. Андреев показывает: человек способен сострадать, но может и сломаться под тяжестью вины, одиночества и неизвестности.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0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настроения (спокойствие → тревога → нарастающий ужас → хаос → душевный слом) — по материалам урока/разбору текста; точные проценты не используются.
</a:t>
            </a:r>
            <a:endParaRPr lang="en-US" sz="130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«Красном смехе»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спокойствие постепенно разрушается: страх становится привычной реакцией, а затем появляется ощущение, что мир распадается на несвязанные фрагменты и мысли.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динамика показывает, что война действует не только на тело, но и на психику: усиливает тревогу до состояния хаоса и приводит к внутреннему обрыву.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37792"/>
            <a:ext cx="8493000" cy="39842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и драма Леонида Андреева: сходство и различие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 Андреев строит напряжение в разных родах литературы: через внутренний мир персонажа в прозе и через столкновение реплик на сцене в драме.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прозе, и в драме Андреев доводит ситуацию до предела: читатель и зритель наблюдают, как у человека меняются убеждения, а вместе с ними — надежда и страх.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 основе заданных признаков из структуры анализа произведений Андреева (для школьного курса).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Андреев-журналист и наблюдатель жизни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Андреев активно публиковался в газетах и журналах, поэтому внимательно следил за тем, как устроена современная ему жизнь: быт, проблемы города и общественные споры.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Журналистский опыт помогал ему делать тексты «точными» в деталях и выразительными по тону. Он чаще выбирал сюжеты, где судьба человека сталкивается с нравственными испытаниями.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заметен интерес к реальным людям и их выборам: писатель показывает, как обстоятельства обнажают слабость, как поступки становятся причиной трагедий и дают повод для сострадания.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факта к философскому смыслу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произведения у Андреева: от наблюдения к психологической проверке героя и финальному философскому вопросу.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«Иуда Искариот»: необычный взгляд на знакомый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«Иуда Искариот» евангельский сюжет раскрывается не как простая история предательства, а как сложная трагедия личности. Иуда изображается сомневающимся, одиноким и внутренне противоречивым.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помогает увидеть, что решающий шаг рождается из мучительных размышлений, страха и напряжения, а не из «готовой» злой роли. Поэтому судьба героя читается как предупреждение о хрупкости совести.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7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Процентные доли влияний — условная разметка для учебной диаграммы (по заданным значениям); точные исторические подсчеты не приводятся.
</a:t>
            </a:r>
            <a:endParaRPr lang="en-US" sz="157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повлияло на стиль Андреева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баланс разных влияний: Андреев соединяет узнаваемое наблюдение за жизнью с символическими образами и повышенной эмоциональностью.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подчеркивает, что главная опора — реализм и «точность взгляда», а символ и философский смысл усиливают психологическое воздействие текста.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88667"/>
            <a:ext cx="664200" cy="531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Андреева важны школьнику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помогают говорить о страхе и внутреннем напряжении, знакомых подросткам. Читатель замечает, как тревога меняет решения и отношения, и учится вслушиваться в свои чувства и в чувства другого.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страха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постоянно возвращают к вопросу: что сделать, чтобы не стать равнодушным. Через поступки героев подросток тренирует умение сопоставлять жалость, ответственность и последствия своих слов.
</a:t>
            </a:r>
            <a:endParaRPr lang="en-US" sz="1943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 выбор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Андреева герои часто остаются одни, и это вызывает сочувствие. Школьнику легче обсуждать обиды и неуверенность, когда видишь, как потребность быть понятым становится жизненной опорой.
</a:t>
            </a:r>
            <a:endParaRPr lang="en-US" sz="1992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поиск поддержки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показывает, что выбор важен даже в трудной ситуации. Разговор о вине, справедливости и верности себе помогает формировать внимательное отношение к правилам общения и к последствиям.
</a:t>
            </a:r>
            <a:endParaRPr lang="en-US" sz="194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ответственность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089362"/>
            <a:ext cx="9042900" cy="43086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признаков анализа — по заданному перечню для школьного курса.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анализировать произведения Леонида Андреева
</a:t>
            </a:r>
            <a:pPr algn="l" indent="0" marL="0">
              <a:lnSpc>
                <a:spcPct val="120000"/>
              </a:lnSpc>
              <a:buNone/>
            </a:pPr>
            <a:r>
              <a:rPr lang="en-US" sz="3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задает «маршрут» анализа: от конфликта и героя к повторяющимся образам, тону и главному авторскому вопросу.
</a:t>
            </a:r>
            <a:pPr algn="l" indent="0" marL="0">
              <a:lnSpc>
                <a:spcPct val="150041"/>
              </a:lnSpc>
              <a:buNone/>
            </a:pPr>
            <a:r>
              <a:rPr lang="en-US" sz="2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наблюдение: у Андреева читатель не только «узнает сюжет», но и проживает тревогу и жалость, чтобы вместе с автором задуматься о смысле поступков.
</a:t>
            </a:r>
            <a:endParaRPr lang="en-US" sz="43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творческая лаборатория Андреева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Андреев соединяет точное наблюдение за жизнью, психологическую глубину и символику. Его тексты показывают внутренний мир в страхе и выборе, помогая школьникам думать о добре, сострадании и ответственности.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2026-05-15T06:08:19Z</dcterms:created>
  <dcterms:modified xsi:type="dcterms:W3CDTF">2026-05-15T06:08:19Z</dcterms:modified>
</cp:coreProperties>
</file>