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пищеварение в желудке и кишечнике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преобразует пищу в энергию и питательные вещества для организма.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ротовую полость, желудок и кишечник — главные органы для расщепления и усвоения пищи, обеспечивая организм необходимыми веществами.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пищеварительной системы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среда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служит временным хранилищем пищи, где начинается химическое расщепление белков с привлечением ферментов.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Кислотная среда с уровнем pH от 1,5 до 2 уничтожает вредные микробы, защитая организм от инфекций.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желудка: строение и функции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желудочных желез продуцируют соляную кислоту, которая активирует ферменты и создаёт кислую среду для пищеварения.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1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соляной кислоты
</a:t>
            </a:r>
            <a:endParaRPr lang="en-US" sz="2781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Пепсиноген превращается в активный фермент пепсин, который расщепляет белковые молекулы на более простые соединения.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фермента пепсиногена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образует покрытие, защищающее стенки желудка от повреждения кислотой и ферментами, обеспечивая целостность тканей.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слизистой с помощью слизи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переваривание пищи в желудке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разрушает структуру белков, активируя специальные ферменты для их расщепления на более простые компоненты.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перемешивается с желудочным соком, переходя в полужидкую массу, называемую химусом, для дальнейшего переваривания.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переваривания обычно составляет от 2 до 4 часов, при этом жирная пища задерживается в желудке дольше для тщательной обработки.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2–6 часов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требуется от двух до шести часов на полное опорожнение желудка после еды.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 человека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Пилорический сфинктер регулирует поступление химуса в тонкий кишечник, предотвращая его перегрузку и обеспечивая последовательное переваривание.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тонкого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состоит из двенадцатиперстной, тощей и подвздошной кишок. Его длина достигает 5–7 метров, диаметр около 2,5 см.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всасывания пищи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завершается переваривание веществ, и происходит основное всасывание питательных элементов за счёт обширной слизистой оболочки.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тонкого кишечника
</a:t>
            </a:r>
            <a:endParaRPr lang="en-US" sz="4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сока поджелудочной железы и желчи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Панкреатический сок содержит ферменты, необходимые для расщепления белков, жиров и углеводов в тонком кишечнике.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Жёлчь, вырабатываемая печенью, эмульгирует жиры, облегчая их последующее переваривание ферментами.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жидкостей обеспечивает эффективное расщепление и усвоение различных питательных веществ организмом.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переваривания в тонком кишечнике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расщепляются до жирных кислот и глицерина, легко всасывающихся кишечной слизистой.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окончательно расщепляются до аминокислот, необходимых для синтеза новых белков в организме.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преобразуются в простую глюкозу, которая служит главным источником энергии для клеток.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непереваренной пищи переходят в толстый кишечник для дальнейшей переработки и выведения.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тонкого кишечника и их роль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кишечника расщепляет крахмалы до простых сахаров, обеспечивая быстрый приток энергии.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Лактаза и сахароза разделяют молочный сахар и обычный сахар на составляющие моносахариды для усвоения.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Пептидазы завершают процесс расщепления белков, превращая их в аминокислоты, пригодные для всасывания.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 и продвижение пищи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желудок, где начинается её измельчение и формирование химуса для дальнейшего продвижения по пищеварительному тракту.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тонкому кишечнику
</a:t>
            </a:r>
            <a:pPr algn="l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Перистальтические волны продвигают пищу длиной до 5–7 метров за 4–6 часов, обеспечивая контакт с ферментами и ворсинками.
</a:t>
            </a:r>
            <a:endParaRPr lang="en-US" sz="2529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тонкий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Химус постепенно поступает через пилорический сфинктер в тонкий кишечник, где продолжается активное переваривание и всасывание.
</a:t>
            </a:r>
            <a:endParaRPr lang="en-US" sz="2435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 толстый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пищи направляются в толстый кишечник, где процесс продвижения занимает от 12 до 24 часов для окончательного всасывания воды и формирования каловых масс.
</a:t>
            </a:r>
            <a:endParaRPr lang="en-US" sz="21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 в тонком кишечнике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значительно расширяют площадь контакта с пищей, что ускоряет процесс всасывания. Это позволяет эффективно поступать глюкозе, аминокислотам и другим веществам в кровь.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Увеличенная поверхность слизистой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капилляры ворсинок всасываются водорастворимые вещества, а жиры проникают в лимфатические сосуды. Такая организация обеспечивает быстрый и качественный обмен в организме.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ворсинок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— небольшие выступы слизистой длиной от 0,2 до 1 мм, покрывающие внутреннюю поверхность кишечника и увеличивающие площадь всасывания в десятки раз.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ворсинке находятся капилляры и лимфатический сосуд, что обеспечивает всасывание как водорастворимых, так и жирорастворимых питательных веществ.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77" y="2915264"/>
            <a:ext cx="555638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толстого кишечника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поглощает до 90% воды и необходимые минералы, поддерживая водный баланс организма.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электролитов
</a:t>
            </a:r>
            <a:endParaRPr lang="en-US" sz="3088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расщепляет непереваренные вещества, синтезируя витамины и формируя каловые массы.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остатков пищи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пищи уплотняются и выводятся из организма через прямую кишку, обеспечивая нормальное пищеварение.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кишечника: зачем нужны бактерии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помогает подавлять рост патогенных микроорганизмов, снижая риск инфекций и укрепляя иммунитет человека.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бактерии, такие как бифидо- и лактобактерии, участвуют в расщеплении пищевых волокон и синтезе жизненно важных витаминов.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микрофлоры, дисбактериоз, может вызвать расстройства пищеварения, вздутие и снижение общего тонуса организма.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122608"/>
            <a:ext cx="9042900" cy="42421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в организме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процесс состоит из нескольких взаимосвязанных этапов, обеспечивающих полное усвоение питательных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играет ключевую роль, обеспечивая полное и эффективное усвоение питательных веществ.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желудка и кишечника: основные примеры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вызывает нарушение нормального баланса микрофлоры, проявляется вздутием, болью и снижением иммунитета.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Целиакия — непереносимость глютена, приводящая к повреждению слизистой тонкого кишечника и нарушению всасывания.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желудка и двенадцатиперстной кишки — хроническое повреждение слизистой, сопровождающееся болями и возможным кровотечением.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характеризуется воспалением слизистой оболочки желудка, вызывая дискомфорт и изжогу, часто связан с неправильным питанием.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пищеварения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сбалансированное питание с высоким содержанием клетчатки помогает поддерживать нормальную работу кишечника и предотвращает запоры.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сладкой, жирной и жареной пищи, а также отказ от газированных напитков снижают нагрузку на пищеварительную систему.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питьевого режима и правила личной гигиены уменьшают риск развития инфекций и нарушений пищеварения.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образа жизни для пищеварения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 управление стрессом поддерживают гормональный баланс, влияющий на здоровье пищеварительной системы.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веществами для нормального пищеварения и работы всего организма.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моторную функцию кишечника, способствуя своевременному продвижению пищи.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психоэмоционального здоровья снижает риск нарушений работы желудка и кишечника, укрепляя общее самочувствие.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— залог здоровья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4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06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энергию и питательные вещества благодаря слаженной работе желудка, кишечника, ферментов и микрофлоры. Соблюдение профилактики и здоровых привычек особенно важно для поддержания здоровья подростков.
</a:t>
            </a:r>
            <a:endParaRPr lang="en-US" sz="36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2026-05-09T12:11:10Z</dcterms:created>
  <dcterms:modified xsi:type="dcterms:W3CDTF">2026-05-09T12:11:10Z</dcterms:modified>
</cp:coreProperties>
</file>