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тело человека
</a:t>
            </a:r>
            <a:endParaRPr lang="en-US" sz="2935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органы помогают нам жить, двигаться и расти.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работает каждый день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не отдыхает совсем: оно помогает нам учиться, играть, бегать и спать. Чтобы оно росло и не уставало, ему нужны еда, движение, отдых и забота.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человека — это маленькие строительные блоки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человек состоит из очень маленьких клеток. Их нельзя рассмотреть без специального прибора, но именно они строят всё тело. Клетки трудятся тихо и очень старательно, как маленькая команда мастеров.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клеток — ткани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клетки собираются вместе, они образуют ткани. Ткани похожи на строительные детали, из которых потом создаются органы. Благодаря этому тело становится крепким, а его части начинают работать согласованно.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тело чинит себя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помогают телу расти и восстанавливаться после царапин или ушибов. Поэтому ранка постепенно заживает, а ребёнок продолжает бегать, играть и учиться новому почти без перерыва.
</a:t>
            </a:r>
            <a:endParaRPr lang="en-US" sz="138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915"/>
            <a:ext cx="3816600" cy="36339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— главный помощник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660525" y="1127600"/>
            <a:ext cx="3109200" cy="9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Управляет телом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находится в голове и даёт команды всему телу. Он помогает нам думать, запоминать и понимать, что происходит вокруг, словно очень умный командир.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660525" y="2233325"/>
            <a:ext cx="3109200" cy="9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 сигналы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Глаза, уши, нос, язык и кожа отправляют мозгу сообщения о цвете, звуке, запахе, вкусе и прикосновении. Так человек быстро узнаёт мир и не путается в нём.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660525" y="3339050"/>
            <a:ext cx="3109200" cy="9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мгновенно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Нервы передают сигналы очень быстро. Поэтому человек сразу убирает руку от горячего чайника или моргает, если свет слишком яркий. Мозг работает без лишней болтовни.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70–100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ударов в минуту — так обычно бьётся сердце спокойного ребёнка.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как трудится сердце даже в покое: оно непрерывно гонит кровь, чтобы тело получало кислород и питание.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Педиатрические нормы частоты сердечных сокращений у детей школьного возраста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воздух попадает в лёгкие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движения воздуха при дыхании у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23" y="701100"/>
            <a:ext cx="3813254" cy="405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помогают нам дышать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320000" y="1286225"/>
            <a:ext cx="415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 на мешочки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мягкие и упругие, как воздушные мешочки. Когда человек вдыхает, они расширяются, а при выдохе сжимаются. Так тело получает свежий воздух снова и снова.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4320000" y="2468816"/>
            <a:ext cx="415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находятся в грудной клетке и прикрыты рёбрами. Такая защита нужна, чтобы важный орган не пострадал во время бега, прыжков и других активных дел.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320000" y="3651406"/>
            <a:ext cx="415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 нужен всегда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полезно дышать свежим воздухом во время прогулок, подвижных игр и уроков физкультуры. Тогда телу легче работать, а голова становится более бодрой и ясной.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3266302"/>
            <a:ext cx="8593800" cy="16029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даёт телу энергию и силу
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570250" y="2220107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для дел
</a:t>
            </a:r>
            <a:pPr algn="ctr" indent="0" marL="0">
              <a:lnSpc>
                <a:spcPct val="115000"/>
              </a:lnSpc>
              <a:buNone/>
            </a:pPr>
            <a:r>
              <a:rPr lang="en-US" sz="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помогает телу работать весь день. Из неё организм получает энергию, чтобы учиться, бегать, смеяться и не превращаться в сонную подушку на ножках.
</a:t>
            </a:r>
            <a:endParaRPr lang="en-US" sz="1065" dirty="0"/>
          </a:p>
        </p:txBody>
      </p:sp>
      <p:sp>
        <p:nvSpPr>
          <p:cNvPr id="13" name="Text 3"/>
          <p:cNvSpPr txBox="1"/>
          <p:nvPr/>
        </p:nvSpPr>
        <p:spPr>
          <a:xfrm>
            <a:off x="2590326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расти
</a:t>
            </a:r>
            <a:pPr algn="ctr" indent="0" marL="0">
              <a:lnSpc>
                <a:spcPct val="115000"/>
              </a:lnSpc>
              <a:buNone/>
            </a:pPr>
            <a:r>
              <a:rPr lang="en-US" sz="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Молоко, творог, мясо и рыба помогают телу становиться крепче и расти. Они дают вещества, из которых строятся мышцы, кости и другие важные части организма.
</a:t>
            </a:r>
            <a:endParaRPr lang="en-US" sz="1065" dirty="0"/>
          </a:p>
        </p:txBody>
      </p:sp>
      <p:sp>
        <p:nvSpPr>
          <p:cNvPr id="14" name="Text 4"/>
          <p:cNvSpPr txBox="1"/>
          <p:nvPr/>
        </p:nvSpPr>
        <p:spPr>
          <a:xfrm>
            <a:off x="4610399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из простых продуктов
</a:t>
            </a:r>
            <a:pPr algn="ctr" indent="0" marL="0">
              <a:lnSpc>
                <a:spcPct val="115000"/>
              </a:lnSpc>
              <a:buNone/>
            </a:pPr>
            <a:r>
              <a:rPr lang="en-US" sz="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Хлеб, каши, овощи и фрукты делают питание полезным и разнообразным. Такие продукты помогают почувствовать силы для игр, прогулок и новых открытий.
</a:t>
            </a:r>
            <a:endParaRPr lang="en-US" sz="1065" dirty="0"/>
          </a:p>
        </p:txBody>
      </p:sp>
      <p:sp>
        <p:nvSpPr>
          <p:cNvPr id="15" name="Text 5"/>
          <p:cNvSpPr txBox="1"/>
          <p:nvPr/>
        </p:nvSpPr>
        <p:spPr>
          <a:xfrm>
            <a:off x="6630475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тоже важна
</a:t>
            </a:r>
            <a:pPr algn="ctr" indent="0" marL="0">
              <a:lnSpc>
                <a:spcPct val="115000"/>
              </a:lnSpc>
              <a:buNone/>
            </a:pPr>
            <a:r>
              <a:rPr lang="en-US" sz="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воды тело быстро устаёт и начинает работать хуже. Вода нужна каждый день, чтобы человеку было легче двигаться, думать и чувствовать себя хорошо.
</a:t>
            </a:r>
            <a:endParaRPr lang="en-US" sz="106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проходит длинный путь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0475" y="1119591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 начинает работу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рту пищу кусают и жуют зубы. Она становится мягче и удобнее для дальнейшего пути. Слюна тоже начинает трудиться и помогает пищеварению с самого начала.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55183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продолжает дело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рта пища попадает в желудок. Там она перемешивается и становится ещё более похожей на кашицу, чтобы организму было легче извлечь из неё пользу.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29891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Кишечник забирает полезное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пища проходит в кишечник. Здесь тело берёт всё нужное: питательные вещества, которые помогают расти, двигаться и набираться сил для новых дел.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804634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выходят наружу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То, что организму уже не нужно, удаляется из тела. Так пищеварение заканчивает свою работу, а человек получает энергию и строительный материал для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еда становится пользой для тела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пищи в организме: от жевания до распределения полезных веществ.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975" y="1501753"/>
            <a:ext cx="792600" cy="704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962" y="3221030"/>
            <a:ext cx="792600" cy="6340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975" y="1490720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2213" y="3174770"/>
            <a:ext cx="454125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держит тело и защищает органы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Каркас тела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держит тело в нужной форме, словно прочный каркас дома. Благодаря костям мы можем стоять, сидеть, наклоняться и не превращаться в мягкий комочек.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сердца и лёгких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Рёбра образуют грудную клетку и закрывают сердце с лёгкими. Эта защита особенно важна, потому что внутри находятся органы, которые работают без отдыха каждый день.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мозга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— твёрдая защита для мозга. Он бережёт его от ударов и помогает главному помощнику тела работать спокойно, чтобы мы могли думать и запоминать.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 суставах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соединяются в суставах, поэтому руки и ноги сгибаются. Без суставов нельзя было бы шагать, прыгать, приседать или поднимать рюкзак после уроков.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915"/>
            <a:ext cx="3816600" cy="36339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помогают двигаться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660525" y="1127600"/>
            <a:ext cx="3109200" cy="9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Прикреплены к костям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соединены с костями и действуют вместе с ними. Когда мышца сокращается, она тянет кость, и рука, нога или спина начинают двигаться.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660525" y="2233325"/>
            <a:ext cx="3109200" cy="9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Работают парами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мышца может сгибать руку, а другая — выпрямлять её. Так тело двигается точно и удобно, словно хорошо слаженная команда, где у каждого есть своё дело.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660525" y="3339050"/>
            <a:ext cx="3109200" cy="9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в делах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мышцам человек ходит, бегает, пишет, улыбается и поднимает вещи. Даже когда мы просто держим ложку или тетрадь, мышцы тихо трудятся.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23" y="701100"/>
            <a:ext cx="3813254" cy="405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помогают узнавать мир
</a:t>
            </a:r>
            <a:endParaRPr lang="en-US" sz="1830" dirty="0"/>
          </a:p>
        </p:txBody>
      </p:sp>
      <p:sp>
        <p:nvSpPr>
          <p:cNvPr id="11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320000" y="1311600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помогают видеть цвет, форму и движение. С их помощью человек замечает, кто вошёл в класс, какой мяч летит рядом и где лежит книжка.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4320000" y="2011025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 улавливают голоса, музыку и шумы вокруг. Они помогают понять, кто зовёт по имени, где едет машина и когда пора прислушаться к важному звуку.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320000" y="2710450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чувствует запахи. Он подсказывает, где пахнет свежим хлебом, цветами или дымом, а ещё помогает быстрее заметить, если воздух стал неприятным.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320000" y="3409874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различает вкус еды: сладкий, солёный, кислый и горький. Благодаря ему мы понимаем, нравится ли блюдо, и не едим совсем уж странные вещи.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320000" y="4102915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замечает тепло, холод, прикосновения и уколы. Она помогает понять, что мяч мягкий, вода прохладная, а ладонь случайно коснулась чего-то горячего.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тело отдыхает во время сна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928535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заканчивается, и тело постепенно успокаивается. Ребёнок меньше двигается, глаза устают, а мозг готовится к отдыху и закреплению важного.
</a:t>
            </a:r>
            <a:endParaRPr lang="en-US" sz="1125" dirty="0"/>
          </a:p>
        </p:txBody>
      </p:sp>
      <p:sp>
        <p:nvSpPr>
          <p:cNvPr id="11" name="Text 3"/>
          <p:cNvSpPr txBox="1"/>
          <p:nvPr/>
        </p:nvSpPr>
        <p:spPr>
          <a:xfrm>
            <a:off x="2694897" y="1468595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Засыпание
</a:t>
            </a:r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расслабляются, дыхание становится ровнее, и человек погружается в сон. Организм словно нажимает кнопку «пауза», чтобы набраться сил на завтра.
</a:t>
            </a:r>
            <a:endParaRPr lang="en-US" sz="1125" dirty="0"/>
          </a:p>
        </p:txBody>
      </p:sp>
      <p:sp>
        <p:nvSpPr>
          <p:cNvPr id="12" name="Text 4"/>
          <p:cNvSpPr txBox="1"/>
          <p:nvPr/>
        </p:nvSpPr>
        <p:spPr>
          <a:xfrm>
            <a:off x="4447110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
</a:t>
            </a:r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человек спит, тело восстанавливается и растёт. Мозг отдыхает, а организм спокойно работает, даже если снаружи всё тихо и темно.
</a:t>
            </a:r>
            <a:endParaRPr lang="en-US" sz="1125" dirty="0"/>
          </a:p>
        </p:txBody>
      </p:sp>
      <p:sp>
        <p:nvSpPr>
          <p:cNvPr id="13" name="Text 5"/>
          <p:cNvSpPr txBox="1"/>
          <p:nvPr/>
        </p:nvSpPr>
        <p:spPr>
          <a:xfrm>
            <a:off x="6206485" y="1468582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хорошего сна ребёнок просыпается бодрым, внимательным и готовым к урокам, играм и новым открытиям. Утро без зевоты — это уже маленькая победа.
</a:t>
            </a:r>
            <a:endParaRPr lang="en-US" sz="110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541" y="1344389"/>
            <a:ext cx="518700" cy="5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219" y="2251415"/>
            <a:ext cx="453863" cy="51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491" y="3202226"/>
            <a:ext cx="604800" cy="483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122" y="4118196"/>
            <a:ext cx="583538" cy="51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тело защищает себя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008535" y="1243726"/>
            <a:ext cx="4140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как щит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покрывает тело снаружи и не пускает многие микробы внутрь. Она помогает нам быть защищёнными, даже когда мы играем, бегаем и трогаем разные предметы.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979950" y="215075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Слёзы и слизь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Слёзы и слизь помогают очищать глаза и нос от пыли и микробов. Эти незаметные помощники работают тихо, но очень полезно каждый день.
</a:t>
            </a:r>
            <a:endParaRPr lang="en-US" sz="1328" dirty="0"/>
          </a:p>
        </p:txBody>
      </p:sp>
      <p:sp>
        <p:nvSpPr>
          <p:cNvPr id="12" name="Text 4"/>
          <p:cNvSpPr txBox="1"/>
          <p:nvPr/>
        </p:nvSpPr>
        <p:spPr>
          <a:xfrm>
            <a:off x="1008535" y="308413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Кашель и чихание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Кашель и чихание помогают быстро вытолкнуть лишнее из дыхательных путей. Это не очень приятно, зато организм так защищает себя от вредных частиц.
</a:t>
            </a:r>
            <a:endParaRPr lang="en-US" sz="1328" dirty="0"/>
          </a:p>
        </p:txBody>
      </p:sp>
      <p:sp>
        <p:nvSpPr>
          <p:cNvPr id="13" name="Text 5"/>
          <p:cNvSpPr txBox="1"/>
          <p:nvPr/>
        </p:nvSpPr>
        <p:spPr>
          <a:xfrm>
            <a:off x="1008535" y="4017527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рук, аккуратность и свежий воздух помогают не заболеть. Если беречь себя каждый день, телу легче справляться с микробами и оставаться сильным.
</a:t>
            </a:r>
            <a:endParaRPr lang="en-US" sz="132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телу быть здоровым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простые привычки, которые каждый день поддерживают рост, силы и хорошее самочувствие ребёнка.
</a:t>
            </a:r>
            <a:endParaRPr lang="en-US" sz="94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делает тело сильнее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425" y="1119603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и лёгкие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много двигается, сердце качает кровь активнее, а лёгкие работают увереннее. Телу легче получать воздух и силы для игр, прогулок и уроков.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255005" y="11196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крепнут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Ходьба, бег, прыжки и игры заставляют мышцы трудиться. Постепенно они становятся сильнее, а движения — точнее, ловчее и смелее.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229585" y="11196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прогулка во дворе помогает телу проснуться и не скучать. После движения легче учиться, а настроение становится бодрым, как у весёлого мячика.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телу трудно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80350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и слабость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хочется только сидеть и зевать, телу нужен отдых. Иногда ему не хватает сна, воды или просто спокойной паузы без лишней беготни.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512959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Жажда и головная боль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Жажда, сухость во рту и боль в голове часто подсказывают, что пора попить и отдохнуть. Такие сигналы нельзя оставлять без внимания.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45580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Кашель и насморк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Кашель, насморк и температура могут означать болезнь. В этом случае нужно сообщить взрослым, чтобы они помогли и при необходимости позвали врача.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978213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 как сигнал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 говорит, что в теле что-то не так: ушиб, царапина или другое повреждение. Она нужна, чтобы человек вовремя заметил проблему и получил помощь.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3275" y="980451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387" y="980451"/>
            <a:ext cx="817425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3811" y="980463"/>
            <a:ext cx="635775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5241" y="2825576"/>
            <a:ext cx="635775" cy="726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9289" y="2825576"/>
            <a:ext cx="544950" cy="726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привычки для большого здоровья
</a:t>
            </a:r>
            <a:endParaRPr lang="en-US" sz="2420" dirty="0"/>
          </a:p>
        </p:txBody>
      </p:sp>
      <p:sp>
        <p:nvSpPr>
          <p:cNvPr id="11" name="Text 2"/>
          <p:cNvSpPr txBox="1"/>
          <p:nvPr/>
        </p:nvSpPr>
        <p:spPr>
          <a:xfrm>
            <a:off x="3613825" y="192682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завтрак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даёт силы начать день без сонной мордашки. После утренней еды легче думать, бегать и отвечать на уроках.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192682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 руки перед едой и после улицы — простая привычка, которая помогает не занести микробы в организм. Это быстрый способ позаботиться о себе.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968600" y="1884900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осанка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спина помогает телу стоять ровно и не уставать. Если сидеть правильно, позвоночнику легче, а походка становится красивой и уверенной.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1940025" y="3722375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каждый день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Прогулки, игры и упражнения укрепляют сердце, мышцы и настроение. Даже недолгая активность помогает телу не лениться и работать дружно.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278675" y="372237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отдых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возвращает силы после учёбы и игр. Когда ребёнок высыпается, ему легче запоминать, быть внимательным и не капризничать без причины.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человека — настоящий дружный коллектив
</a:t>
            </a:r>
            <a:endParaRPr lang="en-US" sz="257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 в теле знает своё дело и помогает другим. Если есть полезную еду, пить воду, двигаться, спать и соблюдать чистоту, тело благодарит нас силой и бодростью.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2026-05-25T16:28:32Z</dcterms:created>
  <dcterms:modified xsi:type="dcterms:W3CDTF">2026-05-25T16:28:32Z</dcterms:modified>
</cp:coreProperties>
</file>