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«Желтухин» А. Н. Толстого: маленький рассказ о внимании к живому
</a:t>
            </a:r>
            <a:endParaRPr lang="en-US" sz="257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— Желтухин: наблюдение за поведением и бережное отношение автора к живому существу.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Толстой писал для детей и взрослых, сочетая точные бытовые детали, выразительный язык и яркие образы. «Желтухин» подходит для 5 класса: в нём понятный сюжет, запоминающийся герой и важная мысль о внимательном отношении к миру.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Толстой и место рассказа в детском чтении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Желтухин — центральный персонаж рассказа, поэтому внимание автора постоянно возвращается к нему. Его образ складывается из внешних признаков и того, как он движется, ведёт себя и реагирует на происходящее вокруг.
</a:t>
            </a:r>
            <a:endParaRPr lang="en-US" sz="1076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узнаётся не за счёт долгого описания. Читателю помогают конкретные штрихи: повадки, характерные звуки, моменты настороженности или живого интереса — всё это делает Желтухина «настоящим».
</a:t>
            </a:r>
            <a:endParaRPr lang="en-US" sz="1168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чтения понимаешь не только то, как он выглядит, но и каков он по характеру. Автор показывает: маленькое существо может быть ярким и заметным участником событий, а не просто фоном.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Желтухин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важны цвет, форма и движения Желтухина. Эти детали работают как «подсказки»: по ним легко представить героя и уловить его состояние — спокойное или, наоборот, напряжённое.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Отдельную роль играют звуки и повадки. Они помогают почувствовать настроение Желтухина без прямых объяснений. Для иллюстрации удачна реалистичная сцена: поза, окружающая обстановка и яркие внешние акценты.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облик и характерные детали героя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 описанию признаков образа (качественные акценты; точные проценты не указаны автором).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всего оказываются поступки и эмоциональные реакции: они связывают внешние детали с пониманием характера героя.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читатель видит, как Желтухин действует и как реагирует, образ становится цельным: внешний вид перестаёт быть просто «картинкой».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характер Желтухина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поведении чувствуется живость и впечатлительность. Малейшие изменения вокруг вызывают ответную реакцию, и читатель начинает угадывать характер по этим сигналам.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Желтухин раскрывается прежде всего действиями: автор даёт понять его осторожность и внимательность через то, как герой ведёт себя в разные моменты сцены.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изображения учит читать не только описание, но и поступок. Понимание характера возникает из наблюдения: что делает Желтухин и как на это реагируют окружающие.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сводит героя к одной черте. Даже небольшой персонаж наделён собственным «нравом»: он включается в событийную цепочку и влияет на то, как развивается ситуация.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героя через поступки и реакции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образ Желтухина в тексте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героем постепенно превращается в вывод о характере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736721"/>
            <a:ext cx="4063200" cy="1995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Желтухин выделяется в сцене и как контраст с другими участниками подчёркивает его индивидуальность.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 другими участниками сцены делает Желтухина «главным носителем смысла»: через него точнее видны и тема наблюдения, и отношение автора.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структуре образов и роли персонажей в рассказе.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персонажей в рассказе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заметны эпитеты и точные глаголы: они не просто называют предметы и действия, а передают живое состояние. Благодаря этому герой воспринимается как реальный, а не условный.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бытовые детали усиливают впечатление наблюдательности автора. Когда сходные элементы возвращаются, читатель начинает связывать их с характером и вниманием к происходящему рядом.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 остаётся простым и выразительным, поэтому школьникам 5 класса легко следить за сменой ситуаций и понимать смысл жестов, звуков и движений Желтухина.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средства, которые делают образ ярким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 как источник настроения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Окружающее пространство в произведении важно не меньше персонажа. Через детали места действия передаются спокойствие или тревога, а читатель лучше понимает, как меняется обстановка вокруг Желтухина.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Двор, сад, комната: фон становится смыслом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Двор, сад или комната работают как «настроечные» зоны: в них видны приметы повседневной жизни. Поэтому мир вокруг героя не кажется нейтральным фоном, он поддерживает развитие событий.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окружающий мир в рассказе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эмоциональной динамики по тексту рассказа «Желтухин» (качественная оценка, 2026)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в рассказе постепенно меняется: спокойный взгляд сменяется живым интересом, затем появляется тревожное ожидание, а после — тепло и сопереживание герою.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последовательность показывает: эмоции развиваются вместе с действиями Желтухина и реакцией окружающих, поэтому читатель постепенно «подстраивается» под происходящее.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эпизодах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77292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76" y="1377292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3926" y="3239784"/>
            <a:ext cx="169650" cy="226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наблюдения и понимания живого существа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помогает увидеть связь между внешними признаками и поступками: похожие детали сначала кажутся одинаковыми, но наблюдатель замечает различия в движениях и поведении героя.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так, что важно не «угадать» характер, а внимательно смотреть: как Желтухин ведёт себя, как меняется его реакция, что происходит рядом с ним в каждый момент.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читатель учится делать вывод: маленькая реакция или поступок становятся сигналом характера. Так формируется уважение к живому существу и бережное отношение к нему.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по деталям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047" y="1518700"/>
            <a:ext cx="2445906" cy="245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эпизодов по содержанию рассказа «Желтухин» А. Н. Толстого (2026)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фиксирует, как отдельные моменты раскрывают Желтухина и подводят к главной мысли рассказа.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 демонстрирует: характер раскрывается постепенно — от внешних признаков к поступкам и к общему пониманию ценности живого мира.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и их 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относиться к слабому и маленькому: рассказ побуждает не проходить мимо, а замечать, что живому существу нужна забота и уважение, даже когда оно кажется «незаметным».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бережность: автор показывает, что каждое действие может повлиять на другого. Мы учимся думать о последствиях и не причинять лишних переживаний без необходимости.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ответственность: в тексте видно, что внимательность — это не только чувство, но и выбор поведения. Герой становится поводом пересмотреть собственные реакции и поступки.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доброта и наблюдательность: через Желтухина возникает вопрос, умеем ли мы видеть ценность простого. Доброта проявляется в том, что мы действительно замечаем живое вокруг.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поднимает произведение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Сюжетное движение вокруг героя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событий в рассказе: появление персонажа → раскрытие особенностей → усложнение ситуации → эмоциональный итог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Желтухин запоминается благодаря конкретным деталям: заметным внешним признакам, узнаваемым движениям и ясной эмоциональности. Эти элементы помогают представить героя как живого и наблюдаемого, а не «сделанного» персонажа.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ведёт читателя от действия к впечатлению: герой действует, реагирует, меняет поведение. Поэтому в памяти остаётся последовательность «что сделал — что почувствовал — как это понял читатель».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легко запоминается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художественных приёмов по тексту рассказа «Желтухин» (качественная шкала, 2026)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значения у «детали» и «движения»: именно они превращают героя в узнаваемого, а читатель быстрее всего связывает внешний признак с поступком.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подтверждает: выразительность работает через конкретику в действии. Чем нагляднее детали и перемещения, тем сильнее ощущение «живости» образа.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создаёт выразительность образа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«маленькой» историей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жизни: замечаем героя или событие во дворе, дома, по пути в школу. Чтение учит останавливаться и смотреть внимательнее, чем обычно.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внешности и поведения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реальной ситуации тоже бывает так: одна деталь меняет впечатление о человеке или животном. Рассказ помогает увидеть, что характер проявляется в поступках.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Размышление и вывод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наблюдения появляется вывод: как поступить по-доброму и ответственно. Такой путь легко соотнести с собственными решениями в общении и заботе о живом.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рассказа с жизненным опытом пятиклассников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87088" y="1263800"/>
            <a:ext cx="2933173" cy="294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помогает обсуждать рассказ точнее: на уроке вы сможете подбирать определения и приводить свои примеры из текста.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выстраивают «инструменты» чтения: наблюдать факты, замечать детали и делать вывод о характере, настроении и связях между ними.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Литературоведческий словарь для школьного анализа (адаптация, 2026)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анализа образа героя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Желтухина показывает силу точной детали и внимательного взгляда автора. Рассказ учит замечать характер через поступки, ценить живой мир и понимать, что даже маленькая история говорит о доброте и ответственности.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ценность внимательного взгляда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2026-05-13T01:30:12Z</dcterms:created>
  <dcterms:modified xsi:type="dcterms:W3CDTF">2026-05-13T01:30:12Z</dcterms:modified>
</cp:coreProperties>
</file>