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мир: развивающиеся страны в истории XX 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пришла быстро, а равное развитие — гораздо медленнее.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политического деления к понятию развития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«третий мир» появился в эпоху холодной войны и сначала обозначал страны вне двух блоков. Сегодня говорят «развивающиеся страны», потому что важны не только доходы, но и образование, медицина, инфраструктура и промышленность.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развивающиеся страны после деколонизации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9575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доходы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3150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новых государствах большая часть населения жила бедно, а доход на человека оставался невысоким. Экономика часто не успевала создать достаточное число рабочих мест после получения независимости.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41558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промышленность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25133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транспорт и энергетика были развиты слабо, особенно по сравнению с бывшими метрополиями. Во многих странах промышленность только начинала формироваться и не могла быстро заменить сельское хозяйство.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635570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большинство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219145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доля жителей продолжала работать в деревне и зависеть от урожая, погоды и ручного труда. Города росли быстрее, чем менялась структура хозяйства, поэтому разрыв между ними сохранялся.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69108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внутри стран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452683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возможности распределялись очень неравномерно: город жил иначе, чем деревня, а образованные слои — иначе, чем беднейшие семьи. Это мешало быстрому росту и усиливало социальное напряжение.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063120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сырья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646695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нефти, металлов, хлопка, кофе или какао приносил деньги, но делал экономику уязвимой. Стоило мировым ценам упасть — и бюджеты, зарплаты и импорт сразу оказывались под ударом.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меньшей численности населения развитые страны контролировали большую часть мировых доходов и производства.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развитых и развивающихся стран в мировой экономике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контраст — между численностью людей и распределением богатства. Он показывает, насколько неравномерно развивалась мировая экономика.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 обобщённым данным ООН и Всемирного банка, конец XX века.
</a:t>
            </a:r>
            <a:endParaRPr lang="en-US" sz="9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развивающегося мира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 югу от Сахары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этого региона деколонизация произошла сравнительно поздно, а колониальные границы часто не совпадали с расселением народов. Поэтому новые государства нередко начинали путь с политической нестабильности и слабой инфраструктуры.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и Ближний Восток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регионах зависимость от природных ресурсов и внешней торговли долго влияла на развитие. Большие города росли быстрее, чем возможности государства строить жильё, дороги, школы и водопровод для всех жителей.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и Юго-Восточная Азия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рядом существуют огромные города, густонаселённые сельские районы и быстро растущие промышленные центры. Контраст особенно заметен там, где старые аграрные районы соседствуют с современными портами, фабриками и технологическими зонами.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9839" y="1145300"/>
            <a:ext cx="6404415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образование, урбанизация и базовая инфраструктура связаны с качеством жизни.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показателей развития в разных регионах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выше грамотность и сильнее города, развитие идёт быстрее. Низкие доходы и слабая инфраструктура чаще удерживают страны в сельской модели.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ЮНЕСКО, ООН и Всемирного банка, вторая половина XX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быстрый рост означал, что государству нужно было почти одновременно строить жильё, дороги и социальные учреждения.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2%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прирост населения усиливал нагрузку на школы, больницы и города.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демографии развивающихся стран второй половины XX века.
</a:t>
            </a:r>
            <a:endParaRPr lang="en-US" sz="10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сырьё превращается в развитие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типичной модели экономического роста стран развивающегося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рост крупных городов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растёт быстрее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переезжали в мегаполисы в поисках работы, образования и медицинской помощи. Но жильё, дороги и водоснабжение не успевали за потоком новых жителей, поэтому возникала перегрузка.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городской опыт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города жизнь могла заметно отличаться от окраин, где инфраструктура развивалась медленнее. Поэтому один и тот же мегаполис часто показывал и успех модернизации, и её слабые места.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трудности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открывала доступ к рынкам, школам, больницам и более разнообразной занятости. Одновременно она усиливала пробки, нехватку воды, загрязнение воздуха и дефицит общественных услуг.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районы на окраинах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периферии городов быстро появлялись плотные кварталы, часто без достаточной канализации и удобного транспорта. Для многих семей это было единственным доступным вариантом жилья рядом с работой.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один товар или одна отрасль давали слишком большую часть доходов и рабочих мест.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складывалась экономика развивающихся стран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зависимость от сырья и сельского хозяйства, тем уязвимее экономика к ценам, засухам и внешним кризисам.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структура экономики на основе типичных характеристик развивающихся стран второй половины XX века.
</a:t>
            </a:r>
            <a:endParaRPr lang="en-US" sz="9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 социальное неравенство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Нестабильный доход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жили за счёт случайной работы, мелкой торговли или сезонного труда. Если доход менялся каждый месяц, люди не могли планировать учёбу, лечение и накопления на будущее.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 к земле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аграрных странах земля была главным источником выживания, но доставалась не всем поровну. Без участка или честной аренды крестьяне попадали в долги и вынуждены были работать за низкую плату.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 напряжение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и религиозные противоречия нередко усиливали бедность и мешали государству помогать населению. В таких условиях ресурсы тратились не на развитие, а на борьбу с кризисами и насилием.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город — деревня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столицах быстрее появлялись школы, больницы и рабочие места, а сельские районы часто оставались без дорог и услуг. Поэтому возможности детей и взрослых сильно зависели от места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там, где школы и медицина доступны большему числу людей, страны быстрее уменьшают бедность и создают условия для роста.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здоровье как основа развития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грамотность и лучше медицина, тем ниже детская смертность и выше шансы на образование, работу и социальный подъём.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 и Всемирного банка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деньги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алмазы и металлы приносили странам крупные доходы. Эти средства могли стать стартом для школ, дорог и заводов, если государство направляло их в развитие, а не только в добычу.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перекос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основная прибыль остаётся в добывающем секторе, другие отрасли развиваются медленно. Такая зависимость делает страну уязвимой и мешает создать много рабочих мест для разных профессий.
</a:t>
            </a:r>
            <a:endParaRPr lang="en-US" sz="1057" dirty="0"/>
          </a:p>
        </p:txBody>
      </p:sp>
      <p:sp>
        <p:nvSpPr>
          <p:cNvPr id="14" name="Text 5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разнообразие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экономика зависит от одного-двух товаров, любое падение цен сразу бьёт по бюджету. Тогда сокращаются зарплаты, замедляются стройки и становится труднее поддерживать социальные программы.
</a:t>
            </a:r>
            <a:endParaRPr lang="en-US" sz="1096" dirty="0"/>
          </a:p>
        </p:txBody>
      </p:sp>
      <p:sp>
        <p:nvSpPr>
          <p:cNvPr id="16" name="Text 7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богатства: источник дохода и зависимость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часто накладываются друг на друга: засуха уменьшает урожай, а потом ливни разрушают дороги и запасы. Сильнее всего страдают семьи, зависящие от сельского хозяйства.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 и уязвимость развивающихся стран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инфраструктура и защита, тем дороже обходятся климатические бедствия и тем быстрее они превращаются в продовольственный и экономический кризис.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ООН и Всемирного банка, без фиксированного года
</a:t>
            </a:r>
            <a:endParaRPr lang="en-US" sz="9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вакцин, лекарства и программы борьбы с эпидемиями снижали смертность, особенно среди детей. Такая помощь давала эффект, когда её сопровождали обучение врачей и работа местных клиник.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 водоснабжению уменьшали болезни и экономили время семей, особенно женщин и детей. Доступ к чистой воде напрямую улучшал здоровье и условия жизни в деревнях и городах.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школ и подготовка учителей помогали детям дольше учиться и получать базовые навыки. Это повышало шансы на работу, а позже — на создание более сильной экономики.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после катастроф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засух, наводнений и землетрясений международные организации доставляли еду, палатки и медикаменты. Наиболее полезной была помощь, которая одновременно восстанавливала инфраструктуру и поддерживала местные службы.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международная помощь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устойчивый рост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развития: от вложений в людей и инфраструктуру — к более сильной экономике и новым возможностям.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изменений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Корея: ставка на знания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вложила большие силы в школу, инженеров и современную промышленность. Постепенно выросли экспорт, технологии и производство, а уровень жизни заметно улучшился за несколько десятилетий.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 цифровые сервисы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стран развиваются мобильные платежи, онлайн-услуги и местные технологические компании. Это помогает обходить нехватку банков и быстро соединять людей с рынком и государственными услугами.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Бангладеш: рост текстильной отрасли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одежды стало важной частью экономики и дало работу многим людям, особенно женщинам. Вместе с этим расширились городские предприятия, логистика и связанные с ними услуги.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которые сохранялись во второй половине XX века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9575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3150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Нечестное распределение денег и должностей ослабляло доверие к власти. Из-за этого ресурсы, нужные для школ, больниц и дорог, нередко уходили не на развитие, а в карманы отдельных групп.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41558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25133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вода была дефицитом для людей и сельского хозяйства. Это повышало риск болезней, снижало урожай и заставляло семьи тратить больше времени на поиск самых простых ресурсов.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635570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конфликты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219145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и пограничные споры разрушали хозяйство, вызывали беженцев и мешали работе школ. В таких условиях государство часто тратило силы не на реформы, а на поддержание безопасности.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69108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сырья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452683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страна жила в основном за счёт нефти, руды или сельхозкультур, она сильно зависела от мировых цен. Любой спад на рынке сразу отражался на зарплатах и бюджете.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063120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молодёжи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646695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создавал много молодых людей, но рабочих мест не хватало. Когда выпускники школ не могли найти работу, усиливались бедность, миграция и социальное напряжение.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ускоряется тогда, когда образование, инфраструктура и медицина работают вместе, а не по отдельности.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сильнее всего ускоряют развитие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развитие нескольких факторов даёт больший эффект, чем один отдельный проект: люди учатся, добираются до работы и реже теряют здоровье.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ООН и Всемирного банка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Развивающийся мир: независимость как начало пути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развивающихся стран показывает: политическая независимость не сразу приносит богатство и равные возможности. Долгий успех приходит через образование, медицину, справедливые законы, современную экономику и заботу о природе.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2026-06-01T04:53:29Z</dcterms:created>
  <dcterms:modified xsi:type="dcterms:W3CDTF">2026-06-01T04:53:29Z</dcterms:modified>
</cp:coreProperties>
</file>