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«Ты смотришь в очи ясным зорям…»: образ света и лирическое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зари соединяет природу, чувство и надежду на новое начало.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лирике утро и свет часто становятся знаками надежды, молодости и внутреннего обновления. Природа здесь не просто фон: она помогает понять настроение героя и увидеть, как слово создаёт живой образ.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 в русской поэзии: от пейзажа к чувству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зари связывает утренний пейзаж с ощущением чистоты и тихого пробуждения. Он задаёт мягкое, светлое настроение, в котором нет резкости или напряжения.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образы стихотворения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небо, утро и ясность образуют единое смысловое поле. Эти детали показывают, как мир постепенно наполняется красками и движением, оставаясь спокойным и прозрачным.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человека оказывается рядом с природой и как будто слышит её дыхание. Благодаря этому текст воспринимается не как описание, а как переживание гармонии.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зари как символ начала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тьмы к свету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 обозначает момент, когда ночь отступает и начинается новый день. В стихотворении этот переход создаёт ощущение тишины, чистоты и ожидания чего-то доброго.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надежды и свежести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в литературе часто связан с юностью и верой в лучшее. Розовые, золотые и голубые оттенки рассвета усиливают чувство свежести и спокойной красоты.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просто замечает утренний пейзаж, а словно входит в него своим настроением. Природа становится частью его внутреннего мира и передаёт его спокойное созерцание.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состояние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чувство можно назвать тихим и внимательным: он не спешит, а всматривается в детали. Такое состояние помогает увидеть не только картину утра, но и тонкость переживания.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внешнее и внутреннее почти не разделяются. То, что происходит вокруг, отражается в душе героя, поэтому пейзаж звучит как личное, очень близкое впечатление.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помогают создать светлый и тихий образ утра.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средства делают картину не только красивой, но и эмоционально тёплой: через них передаётся нежность, покой и ощущение пробуждения.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роль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стихотворного фрагмента «Ты смотришь в очи ясным зорям…»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смысл образа зари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движения от пейзажа к лирическому переживанию в тексте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стихотворении не существует отдельно от человека: она откликается на его взгляд и становится частью его переживания. Поэтому утро воспринимается как личное событие.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гармонии человека и природы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спорит с миром вокруг, а принимает его спокойный ритм. Это создаёт ощущение согласия, будто человек и природа говорят на одном языке.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зари делает картину не только видимой, но и эмоционально ясной. Он словно объединяет внешнее пространство и внутреннее состояние героя.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текст оставляет впечатление тишины и цельности. В нём человек чувствует себя не наблюдателем, а участником утренней красоты.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рассвета воспринимается прежде всего как тихий и светлый: он не торопит, а мягко настраивает на новый день.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эмоции связаны с ожиданием доброго начала; именно надежда и спокойствие задают общий тон.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образ зари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эмоционального впечатления по тексту стихотворного фрагмента «Ты смотришь в очи ясным зорям…»
</a:t>
            </a:r>
            <a:endParaRPr lang="en-US" sz="13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поэты выбирают рассвет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как начало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Рассвет помогает поэту показать момент, когда мир ещё только просыпается. В таком пейзаже нет резких событий, зато есть ожидание и движение к свету. Поэтому утро удобно для разговора о надежде и внутреннем обновлении.
</a:t>
            </a:r>
            <a:endParaRPr lang="en-US" sz="1164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пейзаж для тонких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стихотворении появляются небо, поле или лес на заре, картина становится особенно спокойной. Такой фон позволяет передать мягкие чувства без лишней драматичности. Читатель легко замечает, как природа помогает понять настроение героя.
</a:t>
            </a:r>
            <a:endParaRPr lang="en-US" sz="1164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который всё меняет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свет постепенно открывает детали и делает пространство яснее. Поэты используют этот момент, чтобы показать, как простая картина превращается в значимый образ. Рассвет словно наполняет мир смыслом и объединяет красоту природы с человеческим переживанием.
</a:t>
            </a:r>
            <a:endParaRPr lang="en-US" sz="108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83974" y="3418395"/>
            <a:ext cx="203963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организация текста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ритм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плавных звуков делает строки протяжными и спокойными. Из-за этого чтение воспринимается как тихое дыхание утра, без резких переходов и напряжённых интонаций.
</a:t>
            </a:r>
            <a:endParaRPr lang="en-US" sz="1023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Сонорные согласные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звучных согласных создают ощущение лёгкости и нежности. Они не обрывают мелодию стиха, а поддерживают её, будто мягко ведут читателя от строки к строке.
</a:t>
            </a:r>
            <a:endParaRPr lang="en-US" sz="1017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и шорох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согласные добавляют едва заметный шорох, похожий на утреннюю тишину природы. Благодаря этому картина рассвета звучит не только ясно, но и живо.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мелодика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Плавные гласные связывают слова в единый напевный рисунок. Звуковая организация помогает почувствовать медленное пробуждение мира и усиливает впечатление чистоты и покоя.
</a:t>
            </a:r>
            <a:endParaRPr lang="en-US" sz="101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684394"/>
            <a:ext cx="3805200" cy="1818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стихотворного фрагмента помогает собрать единый образ утра: каждое слово добавляет в него ясность, чистоту и чувство нового начала.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объединяются вокруг темы света и пробуждения, поэтому текст звучит цельно и светло.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создающие образ света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стихотворному фрагменту «Ты смотришь в очи ясным зорям…»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зари, неба и утренней тишины напоминают народные песни, где природа часто говорит о чувствах человека без лишних объяснений и сложных деталей.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народной поэтической традицией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Фольклорная традиция помогает стихотворному языку быть напевным и простым: такие слова легко запоминаются и создают ощущение близости к живой речи.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поэзии свет и рассвет нередко связаны с надеждой, чистотой и добрым началом, поэтому этот образ сразу понятен читателю.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связи с фольклором стихотворение сохраняет ясность, эмоциональность и мягкую выразительность, которая делает его особенно тёплым и доверительным.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наблюдения к переживанию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внешний пейзаж постепенно становится внутренним чувством лирического героя.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работают вместе: одни уточняют внешний вид утра, другие передают его мягкое движение и спокойное дыхание. Это делает описание цельным и выразительным.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эпитеты и метафоры, потому что именно они сильнее всего поддерживают светлое настроение.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Преобладающие художественные приёмы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художественных средств в стихотворном фрагменте «Ты смотришь в очи ясным зорям…»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смысл стихотворения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зари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замечает утренний свет и понимает, что перед ним не просто пейзаж, а знак начала, чистоты и спокойного пробуждения.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
</a:t>
            </a:r>
            <a:pPr algn="ctr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взгляд лирического героя соединяется с картиной утра: природа становится близкой, а её состояние воспринимается как часть внутреннего мира человека.
</a:t>
            </a:r>
            <a:endParaRPr lang="en-US" sz="1148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и гармония
</a:t>
            </a:r>
            <a:pPr algn="ctr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возникает чувство ясности и доверия к миру: светлая заря помогает увидеть красоту жизни и почувствовать внутренний покой.
</a:t>
            </a:r>
            <a:endParaRPr lang="en-US" sz="11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такого текста подойдёт спокойный рассветный пейзаж: светлое небо, тонкая полоса горизонта и лёгкий туман. Он не отвлекает от смысла, а помогает его почувствовать.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 для стихотворного фрагмента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избегать ярких контрастов и лишних деталей, чтобы сохранить настроение тишины. Мягкий фон делает образ зари близким к поэтическому и понятным школьнику.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меняется эмоциональный тон текста: от спокойного наблюдения к ощущению гармонии и надежды.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постепенно становится всё яснее и светлее, а итоговое впечатление связано с гармонией и внутренним покоем.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настроения в начале и в конце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смысловых частей стихотворного фрагмента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художественных приёмов особенно заметны в этом фрагменте.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можно легко увидеть в анализе: они помогают понять тему, настроение и связь человека с природой без сложных объяснений.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художественных приёмов в стихотворном фрагменте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 символ красоты и надежды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зари объединяет природу и чувства героя, превращая обычное утро в знак нового начала. В этом тексте особенно ясно звучат покой, чистота и надежда.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2026-05-22T19:58:43Z</dcterms:created>
  <dcterms:modified xsi:type="dcterms:W3CDTF">2026-05-22T19:58:43Z</dcterms:modified>
</cp:coreProperties>
</file>