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 и его развёртка: форма, элементы, расчёты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Конус: объёмная фигура, её элементы и плоская развёртка.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конус встречается чаще, чем кажется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Конусы окружают нас в быту и технике: от мороженого до воронки и крыши башни. Изучая его форму и развёртку, легче понимать предметы, вычислять площади и строить точные модели.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 в окружающем мире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Рожок мороженого, дорожный конус, воронка и праздничный колпак помогают увидеть конус в обычной жизни. Все эти предметы имеют сходную форму и легко узнаются по силуэту.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Круглое основание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конических предметов нижняя часть похожа на круг. Именно круглое основание отличает конус от других фигур и помогает связать реальный предмет с геометрической моделью.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Сужение к вершине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конуса постепенно сужается к одной точке. Это хорошо видно у шатра или колпака: боковая поверхность поднимается от основания и сходится в вершине.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и часть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предмете заметна только боковая поверхность, а основание скрыто. Поэтому важно различать полную геометрическую модель конуса и её внешнюю часть, которую мы видим в 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50" y="3156952"/>
            <a:ext cx="9048600" cy="18379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 элементы конуса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получается конус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 можно представить как тело, которое получается при вращении прямоугольного треугольника вокруг одного из его катетов. Так возникает плавная форма с круглым основанием и вершиной.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85821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конус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ось проходит через центр основания, конус называют прямым. В такой модели удобно рассматривать высоту, радиус и образующую, потому что они связаны простыми соотношениями.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1642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конуса есть вершина, основание, ось, высота, радиус основания и образующая. Эти элементы помогают точно описывать фигуру, измерять её размеры и решать задачи.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17464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высоты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всегда проводится перпендикулярно к основанию. Именно она показывает, насколько сильно конус вытянут вверх, и служит одной из основных величин при вычислениях.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739269"/>
            <a:ext cx="5426700" cy="221856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конуса и их обозначения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основные элементы конуса и их краткие обозначения. Она помогает быстро запомнить, какая величина за что отвечает в чертеже и формулах.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Радиус, высота и образующая измеряют разные стороны одной фигуры, поэтому путаница между ними сразу приводит к ошибкам в формулах.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прямого конуса и стандартные обозначения в школьной геометрии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изменяется площадь боковой поверхности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значения рассчитаны по формуле Sбок = πrl. На диаграмме видно, как меняется площадь при изменении одного из размеров конуса.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радиус или образующая, тем больше боковая поверхность; зависимость прямо пропорциональная по каждому параметру.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Sбок = πrl: π·3·5, π·4·5, π·3·7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34239"/>
            <a:ext cx="244327" cy="2443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47912"/>
            <a:ext cx="244327" cy="2171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47912"/>
            <a:ext cx="244327" cy="2171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34338"/>
            <a:ext cx="244327" cy="2443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связанные с конусом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основания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конуса — круг, поэтому его площадь вычисляют по формуле Sосн = πr². Здесь важен только радиус основания, а не высота и не образующая.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поверхность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боковой поверхности находят по формуле Sбок = πrl. Она показывает, сколько материала нужно для наружной части конуса без учёта основания.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площадь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площадь поверхности равна сумме площади основания и боковой поверхности: Sполн = πr² + πrl. Эта формула полезна при подсчёте расхода материала.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конуса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конуса вычисляют по формуле V = 1/3 πr²h. В отличие от площади, здесь используется высота, поэтому её нельзя путать с образующей.
</a:t>
            </a:r>
            <a:endParaRPr lang="en-US" sz="112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развёртку конуса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и проверки размеров развёртки по радиусу основания и образующей.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развёртка конуса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764175" y="1268375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конуса состоит из круга основания и кругового сектора, который изображает боковую поверхность. Вместе они передают всю форму тела в плоском виде.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64175" y="2445813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длины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сектора равен образующей конуса. А длина его дуги совпадает с длиной окружности основания, поэтому развёртка не искажает размеры поверхности.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64175" y="3623256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Плоская модель помогает измерять и строить конус без объёмного чертежа. По ней легко понять, сколько материала понадобится для изготовления конического предмета.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 и его плоская модель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фигура — два изображения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конус показан рядом со своей развёрткой, чтобы было легко сравнить объёмную и плоскую формы. Цветом выделены одинаковые элементы: основание, вершина, радиус, высота и образующая. Так видно, что одна модель переходит в другую без потери смысла.
</a:t>
            </a:r>
            <a:endParaRPr lang="en-US" sz="1289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развёртка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в развёртке соответствует основанию, а сектор — боковой поверхности. Радиус сектора совпадает с образующей конуса, а его дуга равна окружности основания. Поэтому плоская фигура точно описывает наружную поверхность тела.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схему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конусе найти радиус основания и высоту, а затем проследить образующую, то на развёртке те же элементы легко узнать по цветным меткам. Такая схема учит сопоставлять объёмную фигуру с её плоской моделью и помогает в построении.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957891"/>
            <a:ext cx="5597100" cy="19013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конуса и развёртки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какие части объёмной фигуры переходят в плоскую модель и почему размеры боковой поверхности сохраняются.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сохраняет геометрию боковой поверхности: длины и форма согласуются с конусом.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конуса и свойства его развёртки из курса геометрии.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поэтому, зная две стороны, можно найти третью по теореме Пифагора и точно построить конус или его развёртку.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 образуют эти три величины в прямом конусе.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 для прямоугольного треугольника, составленного радиусом, высотой и образующей конуса.
</a:t>
            </a:r>
            <a:endParaRPr lang="en-US" sz="51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применения теоремы Пифагора к конусу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образующая получается как гипотенуза прямоугольного треугольника, составленного из радиуса и высоты.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радиус или высота, тем иначе меняется образующая; её значение зависит от обеих величин одновременно.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l² = r² + h² по данным примерам.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развёртки по заданным размерам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основания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строят круг с радиусом r. Это изображение основания конуса, которое должно сохраниться без изменений на плоской модели.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170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 находят по формуле α = 360° · r / l. После этого соединяют части в полную развёртку конуса.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91700" y="1243525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боковой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строят сектор круга с радиусом l. Он соответствует боковой поверхности конуса и должен быть связан с его настоящими размерами.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235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дуги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дуги сектора обязана быть равна длине окружности основания 2πr. Если значения не совпадают, развёртка построена неверно.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развёртки конуса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основана на связи r, h и l, а также на равенстве дуги сектора длине окружности основания.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 развёртку конуса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Бумажные изделия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помогает делать праздничные колпаки и бумажные колпачки: заранее видно, какой будет форма заготовки и сколько материала понадобится для работы.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Коническая упаковка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создании упаковки из картона развёртка позволяет точно рассчитать размеры детали, чтобы готовое изделие легко собиралось в нужную форму.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с жидкостью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воронок и похожих изделий развёртка полезна при подборе толщины материала и диаметра основания, от которого зависит удобство использования.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 и декор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текстильных и декоративных изделиях развёртка нужна для аккуратного раскроя: она помогает получить ровную боковую часть без лишних ошибок.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926809"/>
            <a:ext cx="5426700" cy="184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конусом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связаны с путаницей в обозначениях и с неверной проверкой размеров развёртки.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достигается, когда каждую величину используют по назначению и обязательно проверяют совпадение дуги с окружностью основания.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обозначений и построения конуса и его развёртки из школьного курса геометрии.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угол получается после нахождения образующей и сравнения длины дуги сектора с окружностью основания, поэтому вся модель строится без искажений.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216°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составляет центральный угол сектора в готовой развёртке.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по примеру r = 6 см, h = 8 см, l = 10 см и формуле α = 360° · r / l.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101" y="1325948"/>
            <a:ext cx="234000" cy="23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19128" y="1325925"/>
            <a:ext cx="234000" cy="23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4689" y="3307602"/>
            <a:ext cx="216825" cy="247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19127" y="3314499"/>
            <a:ext cx="234000" cy="234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конусе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611600" y="1319038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конуса одно круглое основание и одна вершина. Именно круг задаёт размер нижней части и связывает объёмную фигуру с её плоской моделью.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4414613" y="1319025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Радиус, высота и образующая — главные величины. Они помогают описывать форму конуса, находить неизвестные элементы и строить точную развёртку.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611600" y="3307612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площади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боковой поверхности вычисляют по формуле Sбок = πrl. Она показывает, сколько места занимает боковая часть конуса на плоскости.
</a:t>
            </a:r>
            <a:endParaRPr lang="en-US" sz="1173" dirty="0"/>
          </a:p>
        </p:txBody>
      </p:sp>
      <p:sp>
        <p:nvSpPr>
          <p:cNvPr id="16" name="Text 5"/>
          <p:cNvSpPr txBox="1"/>
          <p:nvPr/>
        </p:nvSpPr>
        <p:spPr>
          <a:xfrm>
            <a:off x="4414613" y="3307600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объёма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конуса находят по формуле V = 1/3 πr²h. Она помогает понять, сколько пространства занимает тело внутри своей оболочки.
</a:t>
            </a:r>
            <a:endParaRPr lang="en-US" sz="117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 удобно изучать через его развёртку: так видно, как круг основания и сектор боковой поверхности соединяются в одну точную модель. Формулы помогают всё проверить.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Конус: объёмная фигура и её точная плоская модель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2026-06-03T10:48:50Z</dcterms:created>
  <dcterms:modified xsi:type="dcterms:W3CDTF">2026-06-03T10:48:50Z</dcterms:modified>
</cp:coreProperties>
</file>