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прямоугольника: основные свойства и способы построения
</a:t>
            </a:r>
            <a:endParaRPr lang="en-US" sz="229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свойства фигуры и строим её точно.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 геометрии 7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помогает увидеть связь между свойствами четырёхугольников и точным черчением. Он относится к параллелограммам, но отличается прямыми углами. Чтобы построить его, нужно уметь пользоваться линейкой, угольником и циркулем.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исходные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опирается на измерения длины, прямого угла и параллельности сторон.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прямоугольника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прямых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внутренние углы равны 90°. Именно это свойство отличает его от многих других четырёхугольников и делает фигуру удобной для точного черчения и измерений.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попарно равны. Если измерить одну сторону, можно сразу проверить соответствующую ей противоположную сторону и убедиться, что построение выполнено верно.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 равны по длине и пересекаются в одной точке. Это полезный признак для проверки: если диагонали не совпадают по длине, построение нужно исправить.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у любого четырёхугольника, сумма внутренних углов прямоугольника равна 360°. Этот факт помогает связывать свойства фигуры с общими правилами геометрии.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не только равны, но и параллельны. Благодаря этому прямоугольник можно достраивать по одной стороне и направлению второй, не нарушая формы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39" y="1611696"/>
            <a:ext cx="496396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задают прямоугольник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исходные данные позволяют однозначно построить фигуру.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данных должен однозначно задавать прямоугольник и не допускать нескольких вариантов.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 по двум смежным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перпендикулярности и параллельности сторон.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точная основа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проводят отрезок AB, равный заданной стороне. Затем в точке A строят прямой угол, чтобы задать направление второй стороны. Этот шаг определяет будущую форму фигуры и помогает не спутать прямоугольник с произвольным четырёхугольником.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Достроить до замкнутой фигуры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откладывания отрезка AD через точки B и D проводят прямые, параллельные противоположным сторонам. Их пересечение даёт вершину C, и фигура замыкается. Такой способ особенно удобен, когда важно показать, как перпендикуляр и параллельность создают прямоугольник.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стороне и прямому углу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 прямоугольника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способы требуют разного объёма исходных данных и построений.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 двум смежным сторонам наиболее нагляден: он проще для объяснения и сразу использует прямой угол.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стороне и диагонали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отрезок AB, равный известной стороне прямоугольника. Он становится опорой для всего построения, поэтому длину откладывают особенно аккуратно, без спешки и лишних отметок.
</a:t>
            </a:r>
            <a:endParaRPr lang="en-US" sz="1003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диагональ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точек A и B циркулем проводят дуги или окружности с радиусом, равным длине диагонали. Их пересечение помогает найти положение следующей вершины и сохранить нужные размеры фигуры.
</a:t>
            </a:r>
            <a:endParaRPr lang="en-US" sz="920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пересечения дуг обозначают как будущую вершину прямоугольника. После этого проверяют, подходит ли расположение точки для дальнейшего построения, чтобы фигура получилась замкнутой и симметричной.
</a:t>
            </a:r>
            <a:endParaRPr lang="en-US" sz="952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Замкнуть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найденную вершину достраивают стороны, параллельные уже проведённым отрезкам. В результате получается прямоугольник, а равенство диагоналей служит удобной опорой для понимания и проверки построения.
</a:t>
            </a:r>
            <a:endParaRPr lang="en-US" sz="9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построения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выполнены ли все признаки прямоугольника после черчения.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признак не выполняется, фигуру нужно исправить: точность зависит от каждого этапа построения.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построения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данных задачи и свойствах перпендикулярных и параллельных прямых.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построен с небольшой погрешностью, стороны перестают быть перпендикулярными, и фигура уже не является прямоугольником. Поэтому угол нужно не только строить, но и сразу проверять угольником.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длине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откладывание отрезка линейкой или циркулем нарушает равенство сторон и мешает получить точную фигуру. Особенно важно не спутать отметки и не менять положение инструмента во время построения.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направлениях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параллельные и перпендикулярные линии проводят по ошибке в неверном направлении. Из-за этого контур не замыкается правильно, а противоположные стороны не совпадают по положению.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проверены 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диагоналей помогает быстро заметить неточность построения. Если их длины различаются, значит, допущена ошибка в угле, длине или параллельности, и чертёж нужно исправить.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вокруг нас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удобнее делать прямоугольным: на нём легко размещаются изображения, кнопки и текст. Прямая форма помогает эффективно использовать площадь и упрощает восприятие информации.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Тетрадные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тетради часто имеют прямоугольную форму, потому что её удобно разлиновывать, листать и складывать. Ровные углы помогают аккуратно размещать текст, рисунки и поля.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мебели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Столы, полки и корпуса шкафов часто строят как прямоугольники или близкие к ним формы. Это делает предметы устойчивыми, удобными для хранения и простыми в черчении.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 двери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форма оконных и дверных проёмов облегчает изготовление рам, установку стекла и расчёт размеров. Такая конструкция выглядит строго и хорошо сочетается со стеной.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форма прямоугольника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форма особенно удобна там, где важны компактное размещение и точные размеры элементов: от страниц до экранов и упаковки.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смысл прямоугольник имеет в предметах повседневного пользования, где важны экономия места, простая разметка и удобство изготовления.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обобщение типичных областей применения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прямоугольника с другими фигурами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Квадрат как 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обладает всеми признаками прямоугольника: у него четыре прямых угла, а противоположные стороны параллельны. Дополнительно все его стороны равны, поэтому квадрат выделяют как особый вид прямоугольника.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Параллелограмм и 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тоже имеет попарно параллельные противоположные стороны, но его углы могут быть наклонными. Прямоугольник отличается именно наличием четырёх прямых углов, поэтому эти фигуры не совпадают по признакам.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Отличать по свойствам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опираться не на внешний вид, а на свойства фигуры. Такой подход помогает правильно распознавать прямоугольник, квадрат и параллелограмм даже в сложных чертежах.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квадрат: сходство и различия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совпадают, а какие делают квадрат особой фигурой среди прямоугольников.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удовлетворяет всем признакам прямоугольника, но прямоугольник не обязан иметь равные все стороны. Это главное различие для распознавания фигур.
</a:t>
            </a:r>
            <a:endParaRPr lang="en-US" sz="78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уже построенного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 измерении углов, сторон и диагоналей готового чертежа.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построения в геометрии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аккуратно работать с линейкой, угольником и циркулем. Благодаря этому фигуры получаются не приблизительными, а точно соответствующими заданным условиям.
</a:t>
            </a:r>
            <a:endParaRPr lang="en-US" sz="86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построения приходится сравнивать длины, проверять углы и следить за направлением линий. Эти действия развивают внимание к деталям и умение контролировать результат.
</a:t>
            </a:r>
            <a:endParaRPr lang="en-US" sz="82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нужны не только на уроке геометрии, но и в черчении, архитектуре и дизайне. Они помогают понимать, как свойства фигур используются в реальных чертежах и схемах.
</a:t>
            </a:r>
            <a:endParaRPr lang="en-US" sz="85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шаблона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 показывает, как можно получить точную фигуру только по её признакам. Это развивает логическое мышление и умение действовать по алгоритму.
</a:t>
            </a:r>
            <a:endParaRPr lang="en-US" sz="892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и контроль результата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важно не спешить: одна неточность в начале может повлиять на весь чертёж и сделать проверку недостаточно надёжной.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действий позволяет постепенно наращивать точность построения и своевременно замечать ошибки до завершения фигуры.
</a:t>
            </a:r>
            <a:endParaRPr lang="en-US" sz="79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построении прямоугольника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 опирается на его свойства и требует точного выполнения каждого шага. Если внимательно строить, проверять и исправлять чертёж, результат будет верным и 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2026-05-29T01:56:12Z</dcterms:created>
  <dcterms:modified xsi:type="dcterms:W3CDTF">2026-05-29T01:56:12Z</dcterms:modified>
</cp:coreProperties>
</file>