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гласных и согласных в корне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корень без ошибок: с ударением, вниманием и проверкой.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корне чаще всего прячутся ошибки. Безударные гласные и парные согласные легко спутать, если писать по слуху. Но если найти родственные слова и поставить ударение, буквы становятся понятными.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сердце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слова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вода, водный и подводный общий корень -вод-. Он помогает увидеть, какая буква нужна в середине слова, и не перепутать написание.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и хранит их общий смысл. Если значение слов близкое, то в них обычно есть один и тот же корень.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подсказывают правильную букву в корне. Когда смысл похож, проверка становится понятной, а письмо — аккуратным и уверенным.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проверки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трудно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Безударная гласная в корне звучит неясно, поэтому её легко написать неверно. В словах трава, леса, берёза нужная буква будто прячется и не сразу слышна.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подбирают родственные слова: травы, лес, берёзка. В проверочном слове гласная оказывается под ударением, и буква слышится отчётливо.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прячется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слово и проверка родственны по смыслу. У них должен быть общий корень, иначе подсказка не поможет и только запутает.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ищут слово, где сомнительная гласная стоит под ударением. Так в паре гора — горы буква слышится ясно, и её легко записать правильно.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лишь похоже по звучанию, но не связано по смыслу, оно не подходит. Проверочное слово должно быть настоящим родственником, а не случайным соседом.
</a:t>
            </a:r>
            <a:endParaRPr lang="en-US" sz="1195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проверочное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безударной гласной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найти нужную букву в корне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— это б-п, в-ф, г-к, д-т, ж-ш, з-с. Они особенно любят путаться в конце слова или рядом с другой согласной, словно играют в прятки.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такие согласные изменением слова: дуб — дубы, гриб — грибы, мороз — морозы. Когда появляется гласная, нужный звук слышится отчётливо, и букву легче выбрать правильно.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корне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надо услышать, какая согласная вызывает сомнение. Чаще всего это бывает в конце слова, где звук звучит тише и может обмануть даже внимательного ученика.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изменяют так, чтобы после согласной появилась гласная. В парах гриб — грибы и луг — луга буква слышится ясно, без шёпота и догадок.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проверка показала другой звук, пишут именно его. Особенно внимательно нужно смотреть на конец слова и на сочетания согласных, где ошибки встречаются чаще всего.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парную согласную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прячется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корне есть буква, которую почти не слышно при чтении. В словах солнце, сердце и поздний она остаётся в письме, хотя звук будто исчезает.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родственное слово показывает нужную букву: солнце — солнечный, сердце — сердечный, поздний — опоздать. Так невидимая буква становится заметной.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всё равно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согласная не звучит, она может быть очень важной для написания. Букву нельзя пропускать: корень должен быть записан точно и аккуратно.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не слышно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долго искала проверочное слово к слову тетрадь, но подходящей подсказки не нашла. Тогда она аккуратно написала слово несколько раз и повесила карточку над столом. Теперь тетрадь больше не теряет букву по дороге в тетрадку знаний.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тетрадь не любит подсказок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сказал: не каждое слово можно проверить правилом. Слово завтрак нужно просто запомнить. Ребята улыбнулись и представили, как оно важно каждое утро — без него день начинается совсем не бодро.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завтрак попал в словарь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нужно ли проверять слово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проверяемое слово от словарного и не гадать наугад.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не образуют новую «семью», а только меняются по числу или падежу. Слово лес легко превращается в леса, лесу, лесом, но корень остаётся тем же.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похожи по смыслу и имеют общий корень. Например: лес, лесной, лесник. У них одна «семья» слов, поэтому и буквы в корне связаны между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только похожи внешне, но не связаны по смыслу, они не помогут. Для проверки важно не сходство звуков, а общая основа и общий корень.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орфограммы нужны именно родственные слова. В них нужная буква может оказаться под ударением, и тогда её легче услышать и правильно записать без лишних сомнений.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 формы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услышали, а написали не так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произнёс слово по слуху и получил «малако» вместо молоко. Буква в корне спряталась за слабым звуком, и ухо подсказало не ту запись. Чтобы не попадать в такую ловушку, слово нужно проверять родственным словом.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исчезла в конце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конце слова слышится один звук, а писать надо другой. Так появляются ошибки вроде «грип» вместо гриб. Стоит подобрать форму грибы, и парная согласная сразу становится заметной. Тогда запись получается аккуратной и правильной.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хватает внимательности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сосна можно ошибиться и написать «сасна», если довериться только слуху. Но в русском языке не все буквы звучат отчётливо. Поэтому полезно не спешить, а спокойно подбирать проверочное слово и смотреть на корень.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умеют «прятаться»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правило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корни меняются не по обычной схеме. В них буквы чередуются, и это нужно увидеть заранее, а не искать привычное проверочное слово.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запоминаем пары и цепочки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лаг-лож, раст-ращ-рос подчиняются своим условиям. Ученику важно запомнить, какая буква пишется в нужной позиции, и тренироваться на примерах.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 по орфограмме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слов работает не общий приём, а специальное правило. Если корень особый, его записывают по образцу и повторяют в упражнениях до уверенности.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особые корни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проверки корня без спешки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правильную букву и не пропустить словарные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55817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гриб — грибы согласная в конце слова звучит неуверенно, а форма с гласной помогает услышать её ясно. Так писать становится проще.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парной согласной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трава — травы показывает, как безударная гласная становится слышной в проверочном слове. Сначала буква прячется, а потом спокойно выходит на свет.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гласной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сердце — сердечный напоминает: не всякая буква слышна, но она может быть нужна на письме. Родственное слово подсказывает, что букву убирать нельзя.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непроизносимой согласной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рифмовки, карточки и игры делают тренировку похожей на увлекательную разминку для ума. Младшим школьникам легче запоминать правило, когда оно встречается в весёлых и понятных примерах.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появляется в упражнениях, тем увереннее оно пишется. Повторение помогает не торопиться, замечать корень и выбирать букву спокойно, без смешных промахов и лишних догадок.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легче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корень и выдели букву, которая вызывает сомнение. Без этого трудно понять, что именно нужно проверять и где спряталась ошибка.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 безударную гласную ударением. Подбери родственное слово, где нужный слог слышен ясно, и запиши букву по чёткому звучанию.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сомнение вызывает парная согласная, измени слово или подбери форму с гласной. Тогда звук станет отчётливым, и нужная буква не потеряется.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проверка не помогает, слово нужно просто запомнить. Это не беда: словарные слова тоже дружат с внимательностью и повторением.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проверки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понять смысл слова, поэтому к нему нужно относиться особенно внимательно. Одна неверная буква может изменить запись и сбить читателя с толку.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проверяется, его не угадывают, а запоминают. Спокойная привычка проверять букву делает письмо аккуратным, а тетрадь — гораздо дружелюбнее.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родственные слова — настоящие помощники. Они подсказывают, как писать безударные гласные, парные согласные и непроизносимые согласные в корне.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всегда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 корня есть три верных помощника: ударение, родственные слова и хорошая память. Если пользоваться ими спокойно и внимательно, буквы перестают прятаться, а ошибки встречаются всё реже.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под надёжной защитой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2026-05-21T19:46:50Z</dcterms:created>
  <dcterms:modified xsi:type="dcterms:W3CDTF">2026-05-21T19:46:50Z</dcterms:modified>
</cp:coreProperties>
</file>