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отражения фигур, оси, центры и их свойства.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Симметрия: важная геометрическая идея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симметрия помогает связать знакомые понятия и понять, как фигуры отражаются, совмещаются и меняют положение на плоскости.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считается симметричной относительно прямой, если каждой её точке можно сопоставить точку по другую сторону этой прямой на таком же расстоянии.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называется осью симметрии. Она играет роль линии отражения: фигура как будто видна в зеркале, расположенном вдоль этой прямой.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не меняются длины отрезков и величины углов, поэтому образ фигуры полностью совпадает с исходной при наложении.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определение и признаки
</a:t>
            </a:r>
            <a:endParaRPr lang="en-US" sz="28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точки, симметричной относительно оси
</a:t>
            </a:r>
            <a:endParaRPr lang="en-US" sz="230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оси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образ точки, сначала проводят через неё прямую, перпендикулярную оси симметрии. На этой прямой и будет лежать искомая точка-образ.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другую сторону оси откладывают такое же расстояние, какое исходная точка имеет до оси. Так получают точку, симметричную данной.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должна проходить через середину отрезка, соединяющего две точки, и быть перпендикулярной к нему. Это удобная проверка правильности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05971"/>
            <a:ext cx="3982500" cy="22196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у известных фигур
</a:t>
            </a:r>
            <a:endParaRPr lang="en-US" sz="298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осей симметрии имеют наиболее знакомые геометрические фигуры.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правильная фигура, тем больше у неё осей симметрии; у произвольных фигур их меньше или нет совсем.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геометрических фигур из школьного курса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природе и быту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бабочек левая и правая половины тела в целом похожи, поэтому их форма хорошо иллюстрирует осевую симметрию.
</a:t>
            </a:r>
            <a:endParaRPr lang="en-US" sz="147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цветы
</a:t>
            </a:r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листья и цветки имеют заметное отражение относительно центральной линии, что делает их форму аккуратной и легко узнаваемой.
</a:t>
            </a:r>
            <a:endParaRPr lang="en-US" sz="138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интерьер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домов, мебель и декоративные элементы часто делают симметричными, чтобы они выглядели упорядоченно и гармонично в пространстве.
</a:t>
            </a:r>
            <a:endParaRPr lang="en-US" sz="122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упаковка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коробках, орнаментах и вывесках симметрия помогает создать ясный, чистый рисунок, который быстро привлекает внимание.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 числу осей симметрии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круга число осей указано условно: их бесконечно много, поэтому на диаграмме показано значение 100+.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у фигур с более строгой формой осей симметрии больше, а у произвольного треугольника их нет вовсе.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симметрии фигур; дата не требуется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ось симметрии на чертеже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пары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на фигуре соответствующие точки, которые должны переходить друг в друга при отражении. Без таких пар проверить симметрию невозможно.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серединные 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для каждого отрезка между парными точками строят серединный перпендикуляр. У симметричной фигуры все эти перпендикуляры должны совпасть в одной прямой.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полученная прямая одна и та же для всех пар, значит, это ось симметрии фигуры. Способ удобен и для проверки, и для построения.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точки, симметричной данной
</a:t>
            </a:r>
            <a:endParaRPr lang="en-US" sz="246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отражении точки относительно оси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определение и свойства
</a:t>
            </a:r>
            <a:endParaRPr lang="en-US" sz="259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обладает центральной симметрией, если после поворота на 180° вокруг одной точки она полностью совмещается сама с 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не меняются длины, углы и общая форма фигуры, поэтому исходный и полученный рисунок совпадают при наложении.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особая точка называется центром симметрии. Для любой пары соответствующих точек она оказывается серединой отрезка, соединяющего эти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центр симметрии отмечают точкой O. Если соединить точку A с её образом A', то отрезок обязательно проходит через O, а сам центр делит его на две равные части. Так же строятся пары B и B'.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 — неподвижный ориентир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симметрию удобно представлять как поворот фигуры на пол-оборота вокруг точки O. После такого поворота каждая вершина попадает в своё новое положение, но форма и размеры остаются прежними. Это хорошо видно у параллелограмма и прямоугольника.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разворачивается на 180°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центральная симметрия на чертеже
</a:t>
            </a:r>
            <a:endParaRPr lang="en-US" sz="25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центра симметрии у фигур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чаще встречается у окружности и четырёхугольников, а у треугольников его нет.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плоских фигур из школьного курса геометрии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у каких фигур есть центр симметрии, а у каких его нет.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симметрии: сходство и различие
</a:t>
            </a:r>
            <a:endParaRPr lang="en-US" sz="2265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симметрии сохраняют форму фигуры и расстояния между её точками. Поэтому образ выглядит таким же, как исходная фигура, только расположен иначе.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фигура отражается относительно прямой, а при центральной — поворачивается на 180° вокруг точки.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преобразование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расположении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меняет местами левую и правую части, а центральная — противоположные направления относительно центра. Некоторые фигуры имеют один вид симметрии, некоторые — оба.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двух видов симметрии
</a:t>
            </a:r>
            <a:endParaRPr lang="en-US" sz="294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различие связано прежде всего со способом преобразования фигуры.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Симметрии различаются правилом построения, но обе сохраняют размеры и углы, поэтому относятся к движениям.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осевой и центральной симметрии, школьный курс геометрии
</a:t>
            </a:r>
            <a:endParaRPr lang="en-US" sz="138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имеет координаты (x; y), то после отражения относительно оси Ox она переходит в точку (x; -y). Меняется только знак второй координаты, а расстояние до оси остаётся тем же.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Oy точка (x; y) переходит в (-x; y). В этом случае меняется знак первой координаты, поэтому образ лежит по другую сторону вертикальной оси на том же расстоянии.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 начале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относительно начала координат переводит точку (x; y) в (-x; -y). Оба знака меняются, и точка оказывается напротив исходной относительно центра, как при повороте на 180°.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координатной плоскости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печатных буквах симметрия помогает быстро заметить знакомую форму. У А, М, Т, О и Х можно провести ось симметрии, поэтому левая и правая части выглядят одинаково. Такие буквы удобно использовать в вывесках и логотипах.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легко узнать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при повороте на 180° совпадают сами с собой. В печатном виде это можно увидеть у Н, З и С. Такое свойство делает знак выразительным и позволяет применять его в декоративных надписях.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в написании
</a:t>
            </a:r>
            <a:endParaRPr lang="en-US" sz="1525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строятся из одинаковых симметричных элементов, которые повторяются по определённому правилу. Благодаря этому узор выглядит аккуратно, ритмично и легко воспринимается глазом. Именно поэтому симметрия так часто встречается в украшениях и эмблемах.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как повторение порядка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буквах и орнаментах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симметрии у фигуры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 поиска возможной оси или центра и заканчивается сравнением соответствующих точек.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симметрия нужна в науке и технике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конструкции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проектировать мосты и здания так, чтобы нагрузка распределялась равномерно. Благодаря этому конструкции выглядят устойчивыми и лучше сохраняют равновесие.
</a:t>
            </a:r>
            <a:endParaRPr lang="en-US" sz="11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симметричная форма облегчает изготовление деталей и их проверку. Когда противоположные части совпадают по размеру и расположению, узел работает точнее и надёжнее.
</a:t>
            </a:r>
            <a:endParaRPr lang="en-US" sz="117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природе симметрия часто связана со строением организмов. Она помогает узнать знакомые формы, например листья, цветы или тело многих животных, с первого взгляда.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знаки и пиктограммы легче читать и запоминать. Поэтому их часто используют на схемах, табличках, эмблемах и в оформлении общественных мест.
</a:t>
            </a:r>
            <a:endParaRPr lang="en-US" sz="13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заметна не только в учебных задачах, но и в окружающих нас формах, изображениях и конструкциях.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природа, а среди созданных человеком объектов особенно выделяются архитектура и техника.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симметрии; данные для диаграммы заданы в условии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видеть порядок в фигурах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отражает фигуру относительно прямой, а центральная — поворачивает её на 180° вокруг точки. Зная эти правила, легче строить чертежи, находить образы точек и замечать красоту геометрии вокруг нас.
</a:t>
            </a:r>
            <a:endParaRPr lang="en-US" sz="41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2026-05-29T03:50:09Z</dcterms:created>
  <dcterms:modified xsi:type="dcterms:W3CDTF">2026-05-29T03:50:09Z</dcterms:modified>
</cp:coreProperties>
</file>