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прямых и плоскостей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связывает линии и плоскости в пространстве: от определений до строгих доказательств в задачах 10 класса.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описывает взаимное расположение объектов в пространстве без измерения всех расстояний. В школьной геометрии её опирают на аксиоматические идеи и признаки, удобные для многогранников, чертежей, координат и построений.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параллельность в стереометрии
</a:t>
            </a:r>
            <a:endParaRPr lang="en-US" sz="281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параллельных прямых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в одной плоскости называются параллельными, если они не пересекаются и не имеют общих точек. Это ключевое отношение работает только при совместном рассмотрении в одной плоскости.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параллельных прямых в школьной геометрии характерно одинаковое направление и равенство соответствующих углов при пересечении секущей. Секущая играет роль «контрольной линии» для проверки согласованности направлений.
</a:t>
            </a:r>
            <a:endParaRPr lang="en-US" sz="1497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геометрии параллельность выражают через направляющие векторы: их пропорциональность означает коллинеарность. Эквивалентно, в плоскости сравнивают угловые коэффициенты, чтобы подтвердить общее направление.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плоскость: смысл параллельности
</a:t>
            </a:r>
            <a:endParaRPr lang="en-US" sz="2978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параллельна плоскости, если она не лежит в этой плоскости и при этом не имеет с ней общих точек. Тогда невозможны «пересечения в пространстве». Во всех задачах это отправная точка.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общих точек
</a:t>
            </a:r>
            <a:endParaRPr lang="en-US" sz="1502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параллельна некоторой прямой, которая лежит в заданной плоскости, то она параллельна всей плоскости. Значит, достаточно проверить согласование направлений на «опорной» прямой.
</a:t>
            </a:r>
            <a:pPr algn="ctr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 прямую в плоскости
</a:t>
            </a:r>
            <a:endParaRPr lang="en-US" sz="1475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рассуждение часто используют при изображении призм и параллелепипедов, а также при построении сечений. Плоскость «задаёт» нужную прямую, а дальше работает признак параллельности.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встречается в задачах
</a:t>
            </a:r>
            <a:endParaRPr lang="en-US" sz="15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76572"/>
            <a:ext cx="4759500" cy="24856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параллельности: сравнение понятий
</a:t>
            </a:r>
            <a:endParaRPr lang="en-US" sz="28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общая основа — отсутствие пересечения, но способы доказательства различаются в зависимости от объекта и того, какие элементы уже известны.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совпадает — отсутствие общих точек, а доказательство строится вокруг подходящего опорного элемента: секущей, прямой в плоскости или пересекающихся прямых.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стереометрии (обобщение определений и признаков).
</a:t>
            </a:r>
            <a:endParaRPr lang="en-US" sz="14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параллельности прямой и плоскости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опирается на признак параллельности через прямую, лежащую в данной плоскости, и вывод об отсутствии общих точек.
</a:t>
            </a:r>
            <a:endParaRPr lang="en-US" sz="14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параллельны, если они лежат в одной плоскости и не пересекаются. Визуально это «не встречающиеся» линии, но в доказательстве нужны точные опорные шаги.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равенство соответствующих, накрест лежащих или односторонних углов при секущей подтверждает параллельность. Секущая связывает направления прямых и позволяет установить строгий факт по углам.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аналитической геометрии признак выражают коллинеарностью направляющих векторов. Если векторы лежат на одной прямой, то направления совпадают, а значит, прямые параллельны.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записи параллельность прямых проявляется пропорциональностью коэффициентов их уравнений. Такой подход особенно удобен, когда чертёж не даёт надёжной геометрической догадки.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прямой и плоскости
</a:t>
            </a:r>
            <a:endParaRPr lang="en-US" sz="296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прямой и плоскости возможны три ситуации: прямая лежит в плоскости, пересекает плоскость ровно в одной точке или параллельна плоскости. Эти случаи исключают друг друга и задают разные стратегии решения.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случаю параллельности: параллельная прямая не имеет с плоскостью общих точек. Такое различение помогает выбрать нужный признак и избежать подмены «почти» на «строго».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взаимного расположения прямой и плоскости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доли наблюдений, а структуру взаимоисключающих вариантов, которые нужно распознавать по условию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указано отсутствие общих точек и прямой дана формулировка «не принадлежит», это соответствует параллельности; иначе выбирают другие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(наглядная классификация трёх случаев).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проектировании параллельные прямые сохраняют направление. Поэтому параллельные линии удобны для построений и проверки согласованности изображений в стереометрии.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 в пространстве
</a:t>
            </a:r>
            <a:endParaRPr lang="en-US" sz="2722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любую точку, не лежащую на данной прямой, проходит ровно одна прямая, параллельная этой прямой. Это свойство позволяет однозначно строить «копии» направления в пространстве.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прямые параллельны третьей, то они параллельны между собой. Такая транзитивность помогает объединять разрозненные фрагменты чертежа в единое рассуждение.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l параллельна плоскости π, то она не лежит в π и не имеет с ней общих точек, а значит направление l совпадает с направлениями любых прямых π, параллельных 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прямой, параллельной плоскости
</a:t>
            </a:r>
            <a:endParaRPr lang="en-US" sz="3059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выбранного направления можно переносить прямые внутри плоскости: через любую точку плоскости π найдётся прямая, параллельная l, и это обеспечивает единое «направление» для доказательств.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любую точку пространства можно провести плоскость σ, содержащую заданную прямую l и параллельную плоскости π: в таких построениях удобно фиксировать общие элементы по направлению.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в задачах о призмах и пирамидальных сечениях: когда нужно показать параллельность рёбер и граней, достаточно связать линии с плоскостями через признак и отсутствие пересечений.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8201" y="1324100"/>
            <a:ext cx="4083264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параллельности: формулировки и опорные элементы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три типовые ситуации: что проверяют, какой объект служит «опорой» доказательства и какой вывод получают, чтобы не подменять рассуждение рисунком.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доказывается не «на глаз»: выбор опорного объекта задаёт строгую цепочку вывода и позволяет контролировать отсутствие пересечений.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(признаки и определения параллельности прямых и плоскостей).
</a:t>
            </a:r>
            <a:endParaRPr lang="en-US" sz="13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параллельные плоскости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доказательства по четырём шагам: подобрать две пересекающиеся прямые и затем перенести их направление во вторую плоскость.
</a:t>
            </a:r>
            <a:endParaRPr lang="en-US" sz="14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плоскости взять две пересекающиеся прямые, которые в другой плоскости имеют соответствующие параллельные прямые, то плоскости параллельны.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мысль: для доказательства параллельности плоскостей обычно достаточно «зафиксировать» две пересекающиеся линии и перенести их направление во вторую плоскость.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плоскостей в школьной стереометрии (10 класс).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параллельности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видит «похожий наклон» на чертеже, но не проверяет ни отсутствие пересечения, ни корректность выбранного признака для конкретного типа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ошибки, где признак подменяют рисунком: параллельность требует логического основания и контроля всех условий, а не одного внешнего впечатления.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типологию ошибок из школьной практики решения задач по стереометрии (10 класс).
</a:t>
            </a:r>
            <a:endParaRPr lang="en-US" sz="14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плоскостей сравнивают нормальные векторы и коэффициенты уравнений: параллельные плоскости имеют пропорциональные коэффициенты при переменных и не пересекаются в пространстве.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проверки параллельности
</a:t>
            </a:r>
            <a:endParaRPr lang="en-US" sz="271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прямых используют направляющие векторы: если они пропорциональны, то прямые имеют одно направление и могут быть параллельными (при корректном контроле положения).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прямой и плоскости подставляют параметрическое уравнение прямой в уравнение плоскости и проверяют, имеет ли полученное уравнение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 окружающем пространстве
</a:t>
            </a:r>
            <a:endParaRPr lang="en-US" sz="2894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рельсы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идут рядом и сохраняют одно и то же направление на значительном протяжении. Благодаря параллельности конструкция стабильно распределяет нагрузку, а разметка путей получается точной. Этот образ хорошо помогает связать геометрию с инженерной надёжностью.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и её рёбра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коробку, противоположные рёбра обычно направлены одинаково. Параллельность задаёт «порядок» в пространстве: можно мысленно провести направления и легче строить сечения. Именно так рассуждают при чтении чертежей.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Тетрадные линии и этажные перекрытия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Листы бумаги с клетками показывают, как регулярное повторение направлений превращается в строгие геометрические отношения. В зданиях этажные перекрытия тоже должны быть сонаправлены: это упрощает контроль геометрии при строительстве.
</a:t>
            </a:r>
            <a:endParaRPr lang="en-US" sz="10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язык параллельности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подход соединяет геометрию и вычисления: вместо множества чертёжных рассуждений выстраивается проверка направлений и условий в компактной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для пространственных задач векторы дают контролируемый критерий, особенно когда визуальная проверка ненадёжна без аналитического аппарата.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методическая иллюстрация на основе школьных признаков и практики решения задач; точные «проценты» не используются.
</a:t>
            </a:r>
            <a:endParaRPr lang="en-US" sz="14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475" y="1584875"/>
            <a:ext cx="3771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в учебных и прикладных задачах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помогает правильно строить изображения, поддерживать соответствие направлений и автоматически выделять видимые и скрытые элементы на рисунке.
</a:t>
            </a:r>
            <a:endParaRPr lang="en-US" sz="1299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разметка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конструктивные линии должны быть строго сонаправлены, именно параллельность обеспечивает устойчивость форм и точность разметки при проектировании и возведении.
</a:t>
            </a:r>
            <a:endParaRPr lang="en-US" sz="134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детали и соединения параллельность позволяет проверять взаимное расположение поверхностей и упрощать геометрические доказательства в пространстве.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моделировании интерьеров и 3D-сценах параллельность связывает «геометрическую правду» с алгоритмами построения: меньше ошибок — быстрее отладка.
</a:t>
            </a:r>
            <a:endParaRPr lang="en-US" sz="13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— это строгая логика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 геометрии определяется отсутствием пересечения, но в каждом случае требует своего признака и логики доказательства. Для прямых, прямой и плоскости, а также плоскостей используются разные опорные элементы: секущая, элементы в плоскости, пересекающиеся линии, векторы и уравнения.
</a:t>
            </a:r>
            <a:endParaRPr lang="en-US" sz="34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2026-05-13T10:24:41Z</dcterms:created>
  <dcterms:modified xsi:type="dcterms:W3CDTF">2026-05-13T10:24:41Z</dcterms:modified>
</cp:coreProperties>
</file>