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воды в жизни растений: обзор ключевых тем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основа роста и жизненной активности растений.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люди заметили связь воды и урожая. Учёные XVIII–XIX веков, например Юлий Сакс, описали важные функции воды. Современные исследования подтвердили её незаменимость для растений.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изучения роли воды в растениях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свойства воды и их значение для растений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структура воды
</a:t>
            </a:r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состоит из двух атомов водорода и одного кислорода (H2O), что придаёт ей уникальные свойства, важные для жизни растений, например способность растворять необходимые вещества.
</a:t>
            </a:r>
            <a:endParaRPr lang="en-US" sz="1752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Водородные связи и теплоёмкость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Водородные связи между молекулами обеспечивают высокую теплоёмкость воды, которая помогает растениям поддерживать внутреннюю стабильность температуры и защищает клетки от перегрева.
</a:t>
            </a:r>
            <a:endParaRPr lang="en-US" sz="1645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Растворяющая способность и низкая вязкость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низкой вязкости и отличной растворяющей способности вода эффективно переносит питательные вещества внутри растений, обеспечивая правильное функционирование клеток.
</a:t>
            </a:r>
            <a:endParaRPr lang="en-US" sz="17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фотосинтез: ключевая связь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используется в фотосинтезе для синтеза глюкозы и освобождения кислорода, являясь основным веществом для преобразования энергии света в пищу.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недостатке влаги фотосинтез замедляется, снижается производство органических веществ, что препятствует росту новых листьев и побегов.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обеспечение водой поддерживает интенсивность фотосинтеза и способствует жизнеспособности растения в различных условиях.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воды в растении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и движение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всасывается через корневые волоски из почвы и перемещается по ксилеме вверх к листьям и стеблям, снабжая их необходимой влагой.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и подъём воды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устьица листья вода испаряется, создавая всасывающее давление, которое поднимает воду на высоту до 100 метров, например у секвойи.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влияют на выбор культур и методы орошения в разных климатических условиях.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Повышенное водопотребление риса требует более тщательного планирования ресурсов для устойчивого земледелия.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аграрных исследований, 2023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потреблении воды сельскохозяйственными культурами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Тургор — давление воды внутри клетки на её стенки, обеспечивающее жёсткость и форму листьев и стеблей.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достаточной воды тургор снижается, клетки теряют упругость, что приводит к увяданию тканей и понижению устойчивости растения.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тургора останавливает рост новых клеток, затормаживая развитие растения на ранних этапах.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тургора снижает способность растения удерживать листья и цветы в вертикальном положении, ухудшая фотосинтез и размножение.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в поддержании тургора клеток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Водоудерживающая способность листьев разных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разные уровни влажности и скорости испарения у суккулентов и листовых растений.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 эффективно сохраняют влагу, адаптируясь к сухим условиям, в отличие от листовых растений.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исследования растений, 2022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обмене веществ клетки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участвует в гидролизе и синтезе органических веществ, помогает растворять и транспортировать питательные элементы внутри клеток.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обеспечивает удаление продуктов обмена, поддерживая оптимальные условия для всех метаболических процессов растения.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достаточного увлажнения семя остаётся в состоянии покоя, и прорастание не происходит.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активирует ферменты, запускающие химические реакции, необходимые для начала жизненных процессов семени.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переводит питательные вещества в растворимую форму, доступную для поглощения зародышем.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воды для прорастания семян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814" y="2511713"/>
            <a:ext cx="333506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4121" y="2511713"/>
            <a:ext cx="363825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334" y="4753825"/>
            <a:ext cx="424462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37907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испарения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93425" y="322323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испаряется через специальные поры — устьица на поверхности листьев, позволяя растению регулировать влажность и обмен газами с окружающей средой.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01752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воды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6331900" y="3223231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формирует тягу, стимулирующую подъём воды по ксилеме от корней к листьям, обеспечивая непрерывное снабжение влагой.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379075" y="48424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 растительных тканей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93425" y="546979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воды способствует снижению температуры листьев, защищая клетки от перегрева в солнечные дни и поддерживая оптимальные условия для фотосинтеза.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4" name="Text 7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воды через листья: транспирация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Циркуляция воды в теле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движения воды от корней до испарения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216" y="468600"/>
            <a:ext cx="4346369" cy="591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универсальный растворитель минеральных веществ
</a:t>
            </a:r>
            <a:endParaRPr lang="en-US" sz="3050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засухе недостаток воды ограничивает усвоение полезных элементов, ведёт к дефициту минералов и замедлению роста, что отражается на здоровье и урожайности.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75925" y="2549350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соли, включая азот, калий и фосфор, растворяются в воде, становясь доступными для всасывания корнями и транспортировки к клеткам растений.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с поверхности листьев обеспечивает охлаждение, предотвращая перегрев и повреждения от экстремальных температур.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аккумулирует солнечную тепловую энергию в течение дня, предотвращая резкие перепады температуры внутри тканей растения.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вода постепенно отдаёт накопленное тепло, поддерживая стабильный микроклимат внутри клеток и снижая стресс от холода.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температурная регуляция способствует сохранению активности ферментов и нормальному протеканию фотосинтеза даже в жару.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Температурная регуляция растениями с помощью воды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влажность воздуха позволяет устьицам оставаться открытыми, обеспечивая максимальное поглощение CO₂ для фотосинтеза.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влажности ниже 60% вызывает закрытие устьиц и снижение фотосинтетической активности, отрицательно влияя на рост растений.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данные по растениям из различных климатических зон, 2022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влажности воздуха на интенсивность фотосинтеза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экосистеме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через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выводится в атмосферу испарением с поверхности листьев, поддерживая обмен веществ и охлаждение.
</a:t>
            </a:r>
            <a:endParaRPr lang="en-US" sz="1900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снег насыщают почву влагой, необходимой для жизни растений и других организмов.
</a:t>
            </a:r>
            <a:endParaRPr lang="en-US" sz="1900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корнями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всасывают воду из почвы для обеспечения жизненных процессов и роста.
</a:t>
            </a:r>
            <a:endParaRPr lang="en-US" sz="1900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атмосферу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Выпаренная вода поднимается в атмосферу, образуя облака и завершая цикл круговорота воды.
</a:t>
            </a:r>
            <a:endParaRPr lang="en-US" sz="1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84" y="1894603"/>
            <a:ext cx="5607371" cy="3028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021" y="1894603"/>
            <a:ext cx="5607371" cy="30281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7775" y="362725"/>
            <a:ext cx="11480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и её последствия для растений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05989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Великой засухи 2010 года на сельское хозяйство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2010 году засуха привела к массовой гибели посевов зерновых и огородных культур. Урожайность резко снизилась, что вызвало экономические и экологические проблемы в регионах.
</a:t>
            </a:r>
            <a:endParaRPr lang="en-US" sz="1381" dirty="0"/>
          </a:p>
        </p:txBody>
      </p:sp>
      <p:sp>
        <p:nvSpPr>
          <p:cNvPr id="10" name="Text 3"/>
          <p:cNvSpPr txBox="1"/>
          <p:nvPr/>
        </p:nvSpPr>
        <p:spPr>
          <a:xfrm>
            <a:off x="6379252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реакции растений на дефицит воды
</a:t>
            </a:r>
            <a:pPr algn="l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вызывает сокращение размеров листьев, задержку роста и опадение листьев. Эти реакции — защитный механизм, но при длительной нехватке воды растения могут погибнуть.
</a:t>
            </a:r>
            <a:endParaRPr lang="en-US" sz="153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 создают запасы воды в толстых мясистых тканях, что позволяет им выживать в условиях длительной засухи.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имеют листья, видоизменённые в колючки или покрытые восковым налётом, что значительно снижает испарение и потерю влаги.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аридных зон развили глубокие и обширные корневые системы для добычи воды из глубоких слоёв почвы.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 к недостатку воды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правильного полива для комнатных растений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воды для фиалок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Фиалки нуждаются в умеренном поливе, чтобы сохранять влажность почвы без застоя воды, иначе появляются корневые гнили и листья желтеют.
</a:t>
            </a:r>
            <a:endParaRPr lang="en-US" sz="2000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ухода за орхидеями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Орхидеи требуют редкого, но обильного полива с периодическими периодами подсушки субстрата, что приближает условия к естественной среде их обитания.
</a:t>
            </a:r>
            <a:endParaRPr lang="en-US" sz="1746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алоэ и суккулентов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Алоэ аккумулирует воду в листьях и плохо переносит чрезмерный полив. Лучше поливать редко, позволяя грунту полностью просохнуть между процедурами.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основа жизни и роста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обеспечивает все жизненные процессы растений, влияя на их здоровье и плодоношение. Рациональное использование и сохранение водных ресурсов — залог устойчивого развития природы и сельского хозяйства.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2026-05-08T18:57:20Z</dcterms:created>
  <dcterms:modified xsi:type="dcterms:W3CDTF">2026-05-08T18:57:20Z</dcterms:modified>
</cp:coreProperties>
</file>