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разнообразие млекопитающих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синапсидов к видам Земли сегодня.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позвоночные, которые выкармливают детёнышей молоком. У них есть шерсть, постоянная температура тела и развитая нервная система. Млекопитающие живут на суше, в воде и даже в воздухе — от землероек до китов и человека.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млекопитающие?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300 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древних синапсидов появились первые линии, от которых позже возникли млекопитающие. У них уже намечались более сложные зубы и активный обмен веществ.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формирование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зверозубых ящеров со временем выделились настоящие млекопитающие, у которых усилились забота о потомстве, подвижность и приспособленность к разным условиям.
</a:t>
            </a:r>
            <a:endParaRPr lang="en-US" sz="1233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Позднее: зверозубые ящеры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древняя группа стала важным этапом эволюции: челюсти укрепились, а зубы начали лучше выполнять разные функции — захват, разрезание и пережёвывание пищи.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предки млекопитающих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настоящим млекопитающим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триасовом и юрском периодах ранние млекопитающие были небольшими и старались избегать опасности. Они вели скрытный образ жизни и чаще выходили на поиск пищи ночью.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динозаврами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челюсть стала более совершенной, а движения — точнее. Это улучшило захват пищи и дало возможность обрабатывать её эффективнее.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челюсти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добычей становились насекомые и мелкие животные. Такой рацион помогал им не конкурировать с крупными древними рептилиями и использовать доступные источники пищи.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образ жизни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среднего уха повысила слух, а усложнение зубов сделало питание разнообразнее. Эти изменения помогли млекопитающим лучше выживать в меняющейся среде.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и зубы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древних синапсидов к современным млекопитающим прослеживается по строению челюсти, зубов, покровов и способу заботы о потомстве.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изменялись признаки млекопитающих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68" y="2992814"/>
            <a:ext cx="2835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8999" y="2992814"/>
            <a:ext cx="243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189" y="15754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75494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млекопитающих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кормит детёныша молоком, поэтому потомство получает питание и защиту в самый уязвимый период жизни.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детёныши развиваются внутри организма матери и рождаются уже достаточно сформированными, что повышает их шансы на выживание.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у млекопитающих очень чувствителен благодаря трём косточкам среднего уха, которые точно передают звуковые колебания.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косточки уха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зубы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Резцы, клыки и коренные зубы выполняют разные функции: от откусывания до разжёвывания пищи.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 помогает сохранять тепло и защищает тело от холода, ветра и механических воздействий.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соотношение трёх групп по числу известных видов. Значения округлены, потому что точные оценки могут немного меняться.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резко преобладают по числу видов, а яйцекладущие сохраняют очень древнюю и малочисленную ветвь.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данным о числе видов млекопитающих; округлённые значения.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млекопитающих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85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сочетает признаки, которые редко встречаются вместе: он откладывает яйца, но кормит детёныша молоком. Его клюв чувствителен к движениям добычи, поэтому животное успешно ищет пищу даже в мутной воде.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 — необычный охотник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Ехидны тоже относятся к яйцекладущим млекопитающим. Их колючая шерсть защищает от врагов, а сильные лапы помогают разрывать почву в поисках насекомых и червей. Это пример древней, но хорошо приспособленной группы.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 — мастер рытья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млекопитающие: редкие, но важные
</a:t>
            </a:r>
            <a:endParaRPr lang="en-US" sz="26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0255" y="1095725"/>
            <a:ext cx="2751339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млекопитающие и их развитие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сумчатых появляются на свет очень маленькими и беспомощными. Их дальнейшее развитие продолжается рядом с матерью, где они получают питание и защиту.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рождение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сумчатым относятся кенгуру, коалы, вомбаты и опоссумы. Среди них есть травоядные, древесные животные и даже формы, приспособленные к хищному образу жизни.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детёныш находится в сумке, пока не окрепнет. Это помогает ему безопасно расти в первые недели и месяцы жизни.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как укрытие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сумчатых живёт в Австралии и Америке. Там они заняли разные экологические ниши и смогли успешно приспособиться к местным условиям.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139" y="1647777"/>
            <a:ext cx="4310659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основные группы млекопитающих по размножению, примерам и распространению.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 — самая многочисленная и широко распространённая группа; яйцекладущие сохраняют древние черты, а сумчатые занимают промежуточное положение.
</a:t>
            </a:r>
            <a:endParaRPr lang="en-US" sz="1348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млекопитающих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млекопитающих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плацентарные млекопитающие освоили почти все среды обитания благодаря длительному развитию детёныша в матке.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современных видов млекопитающих относятся к этой группе.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плацентарные составляют около 95% современных видов млекопитающих.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требуют разных приспособлений: на суше важны ноги и копыта, в воздухе — крылья, в воде — обтекаемое тело и ласты.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наземная среда остаётся основной, а воздушная и водная — более специализированными нишами.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урока; доли приведены для наглядного сравнения, не как точная статистика.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 среды обитания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воде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 дельфины — потомки наземных предков, которые снова приспособились к водной среде. При этом они сохранили лёгочное дыхание и выкармливание детёнышей молоком.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воде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часто дышат у поверхности и заботятся о детёнышах дольше, чем кажется на первый взгляд. Это повышает шансы малышей выжить в суровой среде.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жизнь детёнышей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холодной воде особенно важна теплоизоляция. У многих видов её обеспечивает толстый слой подкожного жира, который помогает сохранять постоянную температуру тела.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млекопитающих тело обычно обтекаемое, что уменьшает сопротивление воды. Передние конечности превращаются в ласты, а задние сильно сокращаются или исчезают.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крылья образованы кожной перепонкой между сильно удлинёнными пальцами передних конечностей, а у многих видов есть эхолокация.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млекопитающих способна к активному полёту.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среди млекопитающих активным полётом обладают только летучие мыши.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рядом с человеком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млекопитающим и разделяет с ними основные признаки: молочное вскармливание, постоянную температуру тела и развитую нервную систему.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млекопитающее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приматов характерны подвижные пальцы, хватательная кисть и хорошо развитый мозг. Детёныши у них долго учатся у взрослых и быстро запоминают важные навыки.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приматов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Собака, кошка, корова и лошадь стали домашними животными благодаря одомашниванию. Их поведение и внешность изменялись под влиянием жизни рядом с человеком.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млекопитающими рядом с собой, легче понять общие признаки всей группы. Примеры знакомых животных помогают увидеть связь между строением, образом жизни и средой.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условия жизни влияют на строение, поведение и способы выживания млекопитающих.
</a:t>
            </a:r>
            <a:endParaRPr lang="en-US" sz="123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приспособления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действуют вместе: помогают сохранять тепло, находить пищу, обучаться и заботиться о потомстве даже в сложных условиях.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млекопитающих объясняется не одним признаком, а их сочетанием, которое делает группу очень гибкой и жизнеспособной.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урока; диаграмма носит учебный, а не статистический характер.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млекопитающие успешны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общеизвестные сведения о млекопитающих.
</a:t>
            </a:r>
            <a:endParaRPr lang="en-US" sz="1014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известные рекорды размеров, скорости и умственных способностей у млекопитающих.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показывают, насколько по-разному устроены млекопитающие: от гигантов океана до крошечных наземных форм.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среди млекопитающих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08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55594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02458" y="1539483"/>
            <a:ext cx="2835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разнообразия млекопитающих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 и застройка сокращают пространство, где млекопитающие могут находить пищу, укрытие и безопасные места для размножения.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 обитания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список МСОП помогает отслеживать виды, которым угрожает исчезновение. Защита территорий и борьба с браконьерством особенно важны для их сохранения.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нефть и химические вещества попадают в почву и воду, а затем в организм животных. Это ухудшает здоровье и снижает выживаемость потомства.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привычные условия жизни: исчезает корм, смещаются сезоны и меняются маршруты миграций. Виды, привыкшие к узким условиям, страдают сильнее.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крупных животных охотятся из-за меха, мяса или ценных частей тела. Это особенно опасно для редких и медленно размножающихся видов.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браконьерство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от древности к разнообразию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млекопитающих показывает, как важны забота о потомстве, тепло, развитый мозг и приспособления к разным средам. Сохраняя природу, мы сохраняем и это удивительное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2026-06-01T10:48:02Z</dcterms:created>
  <dcterms:modified xsi:type="dcterms:W3CDTF">2026-06-01T10:48:02Z</dcterms:modified>
</cp:coreProperties>
</file>