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и соперничество сверхдержав в эпоху «холодной войны»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грани: союз вчерашних победителей превратился в длительное противостояние.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раскололся после 1945 года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лежала в руинах, а США и СССР по-разному представляли будущее мира. Раздел Германии, борьба за влияние и «железный занавес» быстро превратили бывших союзников в соперников.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системы: идеология как основа конфликта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отстаивали многопартийные выборы, частную собственность и свободу предпринимательства. По их мнению, именно такие правила лучше защищали права человека и стимулировали развитие общества.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Либеральная модель США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строил однопартийную систему, опирался на плановую экономику и идею социального равенства. Руководство страны считало такой порядок более справедливым и устойчивым.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модель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державы были уверены, что их путь единственно верный. Поэтому любой политический шаг противника воспринимался не как случайность, а как угроза всему миру.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будущем мира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плакаты и радиопередачи в обеих странах изображали соперника опасным врагом. Это усиливало недоверие и делало компромиссы внутри конфликта ещё труднее.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 страх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915830"/>
            <a:ext cx="4298400" cy="2098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«холодной войны»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хронология событий «холодной войны»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менялись напряжение, кризисы и попытки договориться между сверхдержавами.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чередовались, но соперничество не исчезало: оно лишь принимало разные формы — от кризисов до переговоров.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и раздел Европы на два лагеря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Западу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предусматривал значительную экономическую поддержку странам Западной Европы. Она помогла быстрее восстановить промышленность, транспорт и торговлю после войны.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континента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1940-х годов Европа фактически оказалась разделена на два лагеря. Это закрепило недоверие между сторонами и сделало противостояние долговременным.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развития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Восточная Европа стали развиваться по разным моделям: одна опиралась на рынок, другая — на государственный контроль. Раздел стал заметен не только в политике, но и в повседневной жизни.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союзов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отказался участвовать в программе и не позволил восточноевропейским странам принять её условия. Так экономическая помощь стала ещё и политическим выбором.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гонка вооружений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ядерных арсеналах США и СССР, 1945–1980-е годы
</a:t>
            </a:r>
            <a:endParaRPr lang="en-US" sz="943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ядерного оружия у обеих держав борьба за превосходство стала особенно опасной. Накапливались не только боезаряды, но и средства их доставки.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Паритет не отменил угрозу войны, но сделал прямое столкновение почти самоубийственным для обеих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06" y="1779644"/>
            <a:ext cx="457588" cy="522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40044"/>
            <a:ext cx="511200" cy="4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785523"/>
            <a:ext cx="511200" cy="51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11644"/>
            <a:ext cx="511200" cy="511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блоки и союзники сверхдержав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Варшавский договор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1955 году СССР и союзные ему социалистические государства Восточной Европы создали собственный военный блок. Он стал ответом на расширение западного союза.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регионов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даже местный конфликт мог перерасти в часть глобального противостояния. Поэтому напряжение в одном регионе сразу отражалось на всей международной обстановке.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1949 году США, Канада и большинство стран Западной Европы объединились в НАТО. Союз должен был защитить участников от возможной агрессии и укрепить общую оборону.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лагеря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блоков закрепило раздел мира на две военно-политические системы. Каждая сторона стремилась привлечь больше союзников и усилить своё влияние.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 международный кризис в годы «холодной войны»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сценарий обострения на примере берлинских и карибских событий.
</a:t>
            </a:r>
            <a:endParaRPr lang="en-US" sz="14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 и Берлинская стена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Берлин оказался разделённым между союзниками-победителями, хотя лежал внутри советской зоны. Когда началась блокада Западного Берлина, город стал символом столкновения двух систем и испытанием для всей Европы. Люди следили за событиями как за драмой, исход которой мог изменить мир.
</a:t>
            </a:r>
            <a:endParaRPr lang="en-US" sz="869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линии раздела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в центре Европы появилась Берлинская стена. Она не только разделила город, но и разорвала связи между семьями, друзьями и коллегами. Для многих жителей это означало запрет на свободный выбор места жизни и работы.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Стена, разрезавшая жизни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стена стала одним из самых узнаваемых образов «железного занавеса». Её бетонные блоки, сторожевые вышки и охрана напоминали, что политическое противостояние может влиять на судьбу обычных людей каждый день.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холодной эпохи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войны как часть глобального соперничества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Кореи вспыхнул вооружённый конфликт. США поддержали Южную Корею, а СССР и Китай — северокорейские силы, не вступая в прямую войну друг с другом.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1950: начало Корейской войны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войны привели к большим человеческим потерям, разрушениям и долгому международному напряжению. Они стали примером того, как «холодная война» превращалась в реальные боевые действия.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тяжёлые последствия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Вьетнаме противостояние стало ещё шире и жестче. США помогали Южному Вьетнаму, а коммунистические силы получали поддержку СССР и Китая.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Вьетнамская война усиливается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закончились перемирием, но единая Корея так и не была восстановлена. Конфликт показал, что соперничество сверхдержав легко переносится в региональные войны.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1953: завершение войны в Корее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138867"/>
            <a:ext cx="4298400" cy="1915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и методов США и СССР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и материалы по истории «холодной войны»
</a:t>
            </a:r>
            <a:endParaRPr lang="en-US" sz="112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обе сверхдержавы опирались на разные ресурсы и способы влияния, но одинаково стремились усилить своё положение в мире.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делали ставку на экономику и союзы, СССР — на военную силу и контроль. При этом обе стороны использовали схожие методы давления и информационной борьбы.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международной напряжённости в 1970-е годы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событий разрядки; ОСВ-1 (1972), Хельсинкский акт (1975)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сопровождались конкретными шагами: ограничением вооружений, расширением контактов и признанием границ в Европе.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снизилась не сразу и не навсегда, но разрядка создала правила, которые временно сдержали опасное соперничество.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разрядка оказалась нестабильной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вспыхивали снова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столкновение проверяло прочность договорённостей. Даже при переговорах стороны сохраняли подозрительность, а локальные конфликты быстро превращались в повод для давления и взаимных обвинений.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гонка вооружений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1980-х годов стороны снова увеличили военные расходы и усилили пропаганду. Это показало, что без решения главных противоречий разрядка остаётся лишь временной паузой.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споры не исчезли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 США продолжали бороться за влияние в Азии, Африке и Латинской Америке. Разрядка уменьшила риск прямой войны, но не сняла конкуренцию за союзников и стратегические позиции.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Афганский поворот 1979 года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советских войск в Афганистан стал резким сигналом, что сотрудничество имеет пределы. После этого отношения заметно ухудшились, а доверие между сверхдержавами почти исчезло.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советской системы в 1980-е годы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очереди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товары повседневного спроса становились труднодоступными, а привычные дефициты подрывали доверие людей к возможностям государства обеспечить нормальную жизнь.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экономика всё заметнее отставала от развитых стран в новых технологиях, производительности и качестве продукции, что осложняло конкуренцию в мире.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военные расходы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огромной армии и внешнеполитического соперничества требовало больших ресурсов, которые всё труднее было сочетать с потребностями населения и хозяйства.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трудности, жёсткое управление и слабая гибкость системы усиливали недовольство. Всё это делало реформы не выбором, а необходимостью.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915830"/>
            <a:ext cx="4298400" cy="2098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Горбачёва и ключевые события завершения конфликта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хронология реформ и международных соглашений
</a:t>
            </a:r>
            <a:endParaRPr lang="en-US" sz="1127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внутренние реформы в СССР постепенно перешли в международные соглашения и затем в изменения, которые завершили эпоху конфронтации.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переход от жёсткого противостояния к переговорам, сокращению вооружений и политическим переменам в Европе и СССР.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завершалась «холодная война»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 материалам школьной хронологии и международных соглашений конца 1980-х — начала 1990-х годов.
</a:t>
            </a:r>
            <a:endParaRPr lang="en-US" sz="13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конфликт завершился: главные причины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и учебная интерпретация причин завершения «холодной войны»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начались внутри советской системы, а переговоры лишь закрепили уже запущенный процесс политического ослабления конфронтации.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Решающими стали внутренние реформы и отказ от прежней жёсткой политики; внешнее давление ускорило, но не определило исход.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 мира после 1991 года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ядерной эпохи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«холодной войны» показал, что гонка вооружений требует огромных ресурсов и постоянно повышает риск катастрофы. Поэтому контроль над оружием стал особенно важным.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переговоров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конфликта доказал, что дипломатия и компромисс могут изменить ход истории без большой войны. Это стало важным примером для политики конца XX века.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сверхдержава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США остались сильнейшей державой, а прежнее противостояние двух систем исчезло. Мир стал более многополярным, хотя конкуренция между странами не прекратилась.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организаций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НАТО, ООН и другие международные структуры продолжили работу. Однако их роль изменилась: вместо разделённого мира пришлось решать новые региональные конфликты и кризисы.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«холодной войне» в истории и культуре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фрагменты, музеи и памятные места напоминают о разделённой Европе. Для многих людей стена стала символом несвободы, страха и долгого ожидания перемен.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угроза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Архивы, экспозиции и документальные фильмы рассказывают о времени, когда мир жил под постоянной угрозой атомного столкновения и искал способы его предотвратить.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разные стороны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семей, разделённых границей и идеологией, помогают понять, что мировое соперничество отражалось в судьбах обычных людей, а не только лидеров и армий.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урок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этот период важен как пример длительного противостояния без прямой мировой войны. Он показывает, что дипломатия может быть не менее значимой, чем сила.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Соперничество, партнёрство и урок завершения «холодной войны»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«Холодная война» показала, что соперничество сверхдержав может сочетаться с переговорами и вынужденным сотрудничеством. Её завершение доказало: реформы, дипломатия и отказ от войны меняют историю.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2026-06-01T04:41:22Z</dcterms:created>
  <dcterms:modified xsi:type="dcterms:W3CDTF">2026-06-01T04:41:22Z</dcterms:modified>
</cp:coreProperties>
</file>