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тихо открывает осень и меняет привычный ритм природы.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— первый месяц осени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сентябрь удивляет каждый год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особенный: он напоминает о древней истории календаря, приносит школьные старты, щедрый урожай и первые прощальные сборы перелётных птиц. В нём сразу чувствуется и перемена, и ожидание нового.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осени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ниже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солнце поднимается не так высоко, как летом. Поэтому света становится меньше, а тени становятся длиннее и заметнее даже днём.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туман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утрам нередко лежит роса, а над лугами и дворами поднимается лёгкий туман. Воздух кажется особенно свежим, будто природа только что умылась.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похолодание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тёплого дня к вечеру температура быстро снижается. На улице хочется накинуть кофту, потому что летнее тепло уходит всё раньше и раньше.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лета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перемены показывают, что лето постепенно уступает место осени. Природа начинает готовиться к холодному времени года, но делает это спокойно и красиво.
</a:t>
            </a:r>
            <a:endParaRPr lang="en-US" sz="10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 цвет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зелёным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становятся жёлтыми, красными и коричневыми, потому что в них уменьшается количество хлорофилла. Именно он раньше делал листва такой зелёной и яркой.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осеннее преображение у берёзы, клёна, рябины и осины. Их кроны в сентябре выглядят очень нарядно, будто деревья надели праздничные одежды.
</a:t>
            </a:r>
            <a:endParaRPr lang="en-US" sz="1067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Разноцветный ковёр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 опадают, они устилают землю пёстрым ковром. В парке или лесу он шуршит под ногами и сразу напоминает, что пришла осень.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для глаз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цвета приятно рассматривать во время прогулки. У каждого дерева свой оттенок, поэтому лес и аллея в сентябре кажутся особенно живыми и сказочными.
</a:t>
            </a:r>
            <a:endParaRPr lang="en-US" sz="10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погода в сентябре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сентября ещё можно почувствовать почти летнее тепло. Днём светит солнце, и кажется, что лето решило задержаться ещё на немного.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Прохладные вечера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вечеру воздух быстро остывает, особенно если день был ветреным. Поэтому после прогулки приятно выпить тёплый чай и надеть уютную кофту.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сентябре любит сюрпризы: сегодня светит солнце, завтра может подуть ветер, а потом пойдёт дождь. Это делает месяц очень непредсказуемым.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Холоднее по ночам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температура заметно снижается, особенно в средней полосе России. Поэтому утро иногда встречает прохладой, и на траве появляется холодная роса.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дары сада и огорода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Яблочный аромат сентября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поспевают яблоки, и деревья будто радуются щедрому сбору. Сочные плоды особенно красиво блестят на солнце, а их аромат чувствуется даже издалека. Из них делают компоты, варенье и пироги, которые любят почти все.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которые выросли к осени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грядках созревают морковь, свёкла, тыква, груши и сливы. Урожай собирают в корзины и ящики, а потом несут домой. Так сентябрь помогает увидеть, как труд на огороде превращается в вкусные запасы.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ещё можно найти поздние ягоды и грибы, но собирать их должны только взрослые и очень внимательно. Лес осенью красив, однако требует осторожности. Поэтому прогулка за дарами природы всегда должна быть безопасной.
</a:t>
            </a:r>
            <a:endParaRPr lang="en-US" sz="10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собираются в путь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улетать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Ласточки, стрижи и журавли готовятся к длинному путешествию. Когда становится холоднее, им труднее находить корм, поэтому птицы отправляются туда, где теплее и спокойнее.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Собираются в стаи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отлётом птицы часто держатся вместе. Стаи помогают им лететь дружнее и заметнее, а ещё их проще услышать в небе по громким крикам.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края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улетают в места, где зима не такая суровая. Там легче переждать холодный сезон, а весной снова вернуться к нам домой.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наблюдать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небе особенно интересно смотреть на пролетающих птиц. Если прислушаться, можно заметить их голоса и увидеть стройные клинья в вышине.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готовятся к холодам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делают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собирают орехи, шишки и другие припасы, чтобы зимой было чем подкрепиться. Они очень занятые и ловкие, как маленькие лесные хозяйки.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 ищут убежище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 стараются найти тихое и тёплое место для зимовки. Им важно спрятаться от холода и спокойно переждать зиму, свернувшись в клубочек.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набирают силы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медведи едят особенно много, чтобы накопить жир перед долгой зимой. Это помогает им чувствовать себя увереннее, когда в лесу станет холодно и тихо.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и школа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 — День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школы встречают учеников, звучит первый звонок, а у первоклассников появляется море новых впечатлений. Начинается учебный год.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 начинаются занятия, появляются тетради, дневники и расписание. Ребята снова привыкают к школьному ритму и работе в классе.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секции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вновь открываются кружки и спортивные секции. Это помогает детям учиться, дружить, двигаться и пробовать что-то новое после каникул.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Ранняя, золотая и поздняя осень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сентября погода ещё напоминает лето: дни тёплые, а небо часто ясное. Природа только начинает менять свой наряд, и всё вокруг выглядит мягко и спокойно.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месяца деревья становятся особенно яркими. Листья светятся жёлтым, оранжевым и красным, и кажется, что парк превратился в настоящий праздничный зал.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сентября ночи становятся холоднее, а воздух — более сырым. Природа постепенно готовится к зимнему отдыху, и осень делает свои первые серьёзные шаги.
</a:t>
            </a:r>
            <a:endParaRPr lang="en-US" sz="11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имени помогали людям описывать пасмурное небо, цветение вереска и первые осенние перемены в полях и лесах.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названия месяцев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старинных названия у сентября было в русской традиции.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в разных местах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еще почти лето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над садами висит легкий туман, а днем солнце быстро прогревает улицы. Люди еще гуляют в легких куртках, и только вечерами чувствуется, что осень уже рядом.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ветер уже прохладный
</a:t>
            </a:r>
            <a:pPr algn="ctr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побережье в сентябре волны становятся резче, а воздух — свежее и влажнее. Пляж пустеет, но прогулки вдоль берега остаются особенно приятными: слышно крики чаек и шуршание ракушек под ногами.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осень приходит первой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 горах листья желтеют раньше, чем в городах, а по утрам на траве появляется иней. Тропы становятся тише, и природа словно готовится к долгому отдыху.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природе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ниже, и день становится короче. Растения получают меньше тепла и света, поэтому их рост замедляется, а зелёный цвет постепенно уходит.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в мире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насекомых видно реже, чем летом. Многие из них прячутся, ищут укрытия или завершают свой жизненный цикл, потому что ночи уже становятся холоднее.
</a:t>
            </a:r>
            <a:endParaRPr lang="en-US" sz="1084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прощаются с летом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цветы еще радуют глаз, но многие клумбы уже начинают пустеть. Лепестки опадают, стебли крепнут меньше, и сад словно готовится к спокойному сезону.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замедляет шаг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живое переходит на более спокойный ритм. Деревья, кусты и травы постепенно собирают силы на зиму, как будто делают глубокий вдох перед долгим отдыхом.
</a:t>
            </a:r>
            <a:endParaRPr lang="en-US" sz="10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в сентябре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для гербария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можно собирать красивые листья разных оттенков и формы. Особенно интересно искать те, что уже стали золотыми или пятнистыми, словно природа рисует их сама.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полезно смотреть наверх: в сентябре облака часто плывут медленно и выглядят очень выразительно. Иногда небо меняется быстрее, чем успеваешь моргнуть.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прогулки лучше выбрать удобную обувь, тёплую кофту и куртку, если дует ветер. Тогда можно дольше гулять, не мерзнуть и не спешить домой.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сентября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785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росе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утром на траве много росы, день чаще всего будет ясным и спокойным. Люди замечали это по блестящим каплям на листьях и травинках.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48363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по вечерам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вечеру резко холодеет, значит, осень уже укрепляет свои позиции. Такие наблюдения помогали людям внимательнее смотреть на небо, ветер и деревья.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06810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торопятся вниз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 начинают быстро опадать, это считали знаком раннего холода. Так природа как будто заранее предупреждает: осень решила идти быстрым шагом.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добрые дела сентября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знаний и первый звонок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Первого сентября школы снова наполняются голосами, букетами и новыми тетрадями. Для первоклассников это особенно важный день: они впервые садятся за парту и знакомятся со школьной жизнью.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ярмарки и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школах и семьях в сентябре устраивают ярмарки, где можно увидеть овощи, фрукты и поделки из природных материалов. Такие встречи напоминают, как приятно делиться плодами труда.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рядом с домом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городах сентябрь приносит День города, концерты и прогулки по украшенным улицам. Это хорошее время для добрых дел, встреч с соседями и семейных традиций.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сентябрь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похож на художника с большой палитрой: листья желтеют, краснеют и блестят на солнце. Прогулка становится похожей на поиск сокровищ среди деревьев.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каникул приятно снова увидеть одноклассников и рассказать, как прошло лето. В классе сразу становится шумно и весело, будто все друзья вернулись в один день.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начинается много интересного: уроки, кружки, книги и наблюдения за природой. Каждый день можно узнать что-то новое и почувствовать себя настоящим исследователем.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осенью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под ноги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тротуары и дорожки могут быть скользкими из-за росы или дождя. Идти лучше не спеша, особенно возле луж, мокрых листьев и ступенек.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заметнее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темнеет раньше, поэтому яркая или светлая одежда помогает тебя лучше видеть. Это особенно важно рядом с дорогой, во дворе и на переходе.
</a:t>
            </a:r>
            <a:endParaRPr lang="en-US" sz="1168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Одевайся теплее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обувь, тёплый шарф и кофта спасают от осеннего ветра. Так прогулка остаётся приятной, а возвращаться домой можно без дрожи и носового платка.
</a:t>
            </a:r>
            <a:endParaRPr lang="en-US" sz="11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9694" y="3152300"/>
            <a:ext cx="170363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легко заметить в сентябре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жёлтый лист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появляется неожиданно и сразу заметен на зелёной траве. Такой лист словно подсказывает: лето уже уступает место осени, а деревья начинают менять наряд.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Прохладное утро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воздух становится свежим, а иногда хочется накинуть куртку пораньше. Именно в такие минуты особенно ясно чувствуешь: осень уже тихо вошла в город.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Улетающие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небе можно услышать и увидеть птиц, которые собираются в дорогу. Их голоса напоминают, что пришло время дальнего путешествия в тёплые края.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Спелые плоды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деревьях и в садах созревают яблоки, груши и другие плоды. Они радуют глаз, пахнут сладко и делают сентябрь похожим на месяц щедрого урожая.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— мост между летом и осенью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соединяет тёплые воспоминания о лете и первые признаки осени. В нём хватает красоты, движения и добрых перемен, чтобы каждый день замечать что-то новое и радостное.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2026-05-25T17:10:14Z</dcterms:created>
  <dcterms:modified xsi:type="dcterms:W3CDTF">2026-05-25T17:10:14Z</dcterms:modified>
</cp:coreProperties>
</file>