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влияние человека на биосферу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кардинально меняет природные условия и живой мир планеты.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это вся живая среда Земли, включающая воздух, воду и землю. Она поддерживает жизнь и обеспечивает человека кислородом, пищей и водой, что делает её сохранение жизненно необходимым для нашего будущего.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биосферы и её важности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влияния человека на природу
</a:t>
            </a:r>
            <a:endParaRPr lang="en-US" sz="2744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Градостроительство и изменения ландшафта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 занимает земли, ранее занятые лесами и полями, разрушая естественные экосистемы и вызывая исчезновение привычных для животных мест обитания.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 и выпуск загрязняющих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заводов сопровождается выбросами химикатов и дыма, что ухудшает качество воздуха и воды, влияя на здоровье людей и многих видов животных.
</a:t>
            </a:r>
            <a:endParaRPr lang="en-US" sz="1204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средства и изменение атмосферы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 самолёты выделяют выхлопные газы, вызывающие загрязнение воздуха и contributing к изменению климата на планете.
</a:t>
            </a:r>
            <a:endParaRPr lang="en-US" sz="12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воздуха: основные причины и последствия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топлива на электростанциях и в транспорте выбрасывает оксиды азота, серы и углерода, загрязняя атмосферу.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вещества приводят к кислотным дождям, повреждающим растения и водные экосистемы.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парниковых газов усиливает глобальное потепление и изменяет климатические условия.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составе воздуха ухудшают здоровье людей и животных, увеличивая заболевания дыхательных путей.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выбросов углекислого газа за последние 100 лет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индустриализации и рост использования автомобилей тесно связаны с повышением уровня CO₂.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рост выбросов CO₂ способствует глобальному потеплению и негативным изменениям климата.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мониторинга атмосферы, NOAA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воды: причины и последствия
</a:t>
            </a:r>
            <a:endParaRPr lang="en-US" sz="3072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отходы в водоёмах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Фабричные сбросы в реки и моря содержат токсичные вещества, которые отравляют водные организмы и нарушают пищевые цепочки.
</a:t>
            </a:r>
            <a:endParaRPr lang="en-US" sz="1228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тонн пластика попадают в мировые воды, превращаясь в микрочастицы, которые накапливаются в организмах рыб и птиц.
</a:t>
            </a:r>
            <a:endParaRPr lang="en-US" sz="1209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 пестициды с сельхозугодий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Химикаты с полей вызывают цветение воды, снижая уровень кислорода и приводя к гибели рыб и растений.
</a:t>
            </a:r>
            <a:endParaRPr lang="en-US" sz="134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лесов: масштаб и последствия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исчезновение тропических лесов
</a:t>
            </a:r>
            <a:pPr algn="ctr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регионах Африки и Южной Америки ежегодно уничтожается множество гектаров леса, что нарушает климат и сокращает биоразнообразие.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среды обитания для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ведёт к исчезновению ареалов диких животных, уменьшая популяции и угрожая сохранению многих видов.
</a:t>
            </a:r>
            <a:endParaRPr lang="en-US" sz="13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водного баланса и климатических условий
</a:t>
            </a:r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массивы регулируют влажность и осадки, а их сокращение приводит к изменению локального климата и повышению риска засух.
</a:t>
            </a:r>
            <a:endParaRPr lang="en-US" sz="13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хозяйство: плюсы и минусы для биосферы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пищи обеспечивает людей, но интенсивное использование химикатов загрязняет почвы и воды.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Монокультуры снижают плодородие и делают почву уязвимой к эрозии, угрожая устойчивости сельского хозяйства.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опылителей, таких как пчёлы, влияет на урожайность и здоровье экосистем.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05028"/>
            <a:ext cx="4759500" cy="24287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находящиеся под угрозой исчезновения
</a:t>
            </a:r>
            <a:endParaRPr lang="en-US" sz="259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численности ключевых видов и основные причины их сокращения.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 животных — потеря среды и браконьерство, что требует срочных мер по охране.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Красная книга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расширения Москвы демонстрирует сокращение подмосковных лесов и утрату среды для местной фауны.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строительства городов на природу
</a:t>
            </a:r>
            <a:endParaRPr lang="en-US" sz="3009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сокращает площади лесов и полей, разрушая природные места обитания.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изменяет почвы, снижая их плодородие и увеличивая эрозию.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воздействия: от человека до исчезновения видов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воздействия человека на природу и экосистемы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воздуха приводит к активному таянию полярных и горных льдов, что изменяет водный баланс многих регионов по всему миру.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потепление: смена климата и живые существа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сокращает естественные ареалы обитания животных, заставляя их искать новые территории или сталкиваться с угрозой вымирания.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смещается в более холодные зоны, адаптируясь к новым условиям, что меняет привычный состав экосистем.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теряют ледяные платформы в Арктике, а сибирские реки вскрываются ото льда гораздо раньше обычного, влияя на местную флору и фауну.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исчезновения видов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 время виды исчезают в сотни раз быстрее, чем ранее, из-за разрушения природных местообитаний человеком и изменением экосистем. Это угрожает биологическому разнообразию планеты.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Исчезнувшие виды: примеры из истории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случаи исчезновения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примеры, такие как стеллерова корова и тасманийский волк, показывают, как человеческая деятельность может привести к полному исчезновению целых видов животных.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в природе: невидимый враг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гг.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массового производства пластика, что привело к быстрому увеличению пластмассовых отходов в окружающей среде.
</a:t>
            </a:r>
            <a:endParaRPr lang="en-US" sz="1232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гг.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Установлено присутствие микропластика в океанах; выявлена угроза для морских обитателей и экосистем.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гг.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обнаружен в организмах рыб, птиц и впервые выявлен в питьевой воде, вызывая обеспокоенность мирового сообщества.
</a:t>
            </a:r>
            <a:endParaRPr lang="en-US" sz="123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мировые океаны попадает около 8 миллионов тонн пластика, что требует активных мер по переработке и сокращению использования.
</a:t>
            </a:r>
            <a:endParaRPr lang="en-US" sz="12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лесов на планете с 1990 по 2020 год
</a:t>
            </a:r>
            <a:endParaRPr lang="en-US" sz="274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сокращение лесов наблюдается в тропических регионах, где высока скорость вырубки и преобразования земель.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лесов влияет на климатические процессы и биоразнообразие, подчеркивая важность сохранения зеленых зон.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 Global Forest Resources Assessment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загрязнения: кто вносит наибольший вклад?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доли основных секторов, ответственных за загрязнение воздуха, воды и накопление пластика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снижения загрязнения необходимо системное изменение в транспорте, промышленности и управлении отходами.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
</a:t>
            </a:r>
            <a:endParaRPr lang="en-US" sz="15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природы: истории успеха
</a:t>
            </a:r>
            <a:endParaRPr lang="en-US" sz="3138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популяции зубров в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программам по охране и размножению зубров, численность этих животных значительно увеличилась, восстанавливая экосистему лесов.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река Темза в Лондоне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лет назад река была сильно загрязнена, но благодаря очистительным мероприятиям качество воды улучшилось, что вернуло животным жизнь в реку.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национальных парков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охраны природы организуют заповедные территории, где животные и растения защищены от воздействия человека, что способствует сохранению редких видов.
</a:t>
            </a:r>
            <a:endParaRPr lang="en-US" sz="10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технологии и их возможности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солнечных панелей позволяет получать экологически чистую энергию без выбросов вредных веществ в атмосферу.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Ветроустановки вырабатывают электричество, снижая зависимость от ископаемого топлива и уменьшение загрязнения воздуха.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Ветроэнергетика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 переработка мусора сокращает объем свалок и уменьшает количество пластиковых отходов в природе.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отходов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без химикатов сохраняют плодородие почвы и защищают воду от загрязнения, способствуя устойчивому развитию сельского хозяйства.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Органическое земледелие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ученики могут помочь биосфере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использования пластика в повседневной жизни и активное участие в раздельном сборе мусора помогут уменьшить загрязнение окружающей среды.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экологических акциях и посадка растений создают условия для сохранения природы и вдохновляют других заботиться о нашей планете.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каждого — залог сохранения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может негативно влиять на природу, но благодаря сознательному выбору и действиям каждого мы можем обеспечить будущее планеты и всех живых существ.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2026-05-08T08:31:21Z</dcterms:created>
  <dcterms:modified xsi:type="dcterms:W3CDTF">2026-05-08T08:31:21Z</dcterms:modified>
</cp:coreProperties>
</file>