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класс Пиявки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Пиявки — кольчатые черви с особыми биологическими характеристиками и ролью в природе.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современность изучения пиявок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Пиявки использовались людьми с древних времен, особенно в античной медицине. Сегодня известно около 700 видов, изучаемых учёными за их строение и экологическую важность.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определение класса Пиявки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Таксономия и среда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Пиявки относятся к кольчатым червям, подкласс Clitellata, семейство Hirudinea. Они населяют пресные и морские воды, а также влажные наземные среды.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отличает уплощённое тело без щетинок и наличие двух присосок — спереди и сзади, что помогает в прикреплении и движении.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706" y="2164290"/>
            <a:ext cx="192938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8978" y="2167825"/>
            <a:ext cx="151594" cy="220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3837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6275" y="2195395"/>
            <a:ext cx="206700" cy="165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8700" y="2186208"/>
            <a:ext cx="206700" cy="18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строения тела пиявок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825" y="257651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Сегментация тела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разделено на 34 видимых сегмента, что обеспечивает гибкость и подвижность пиявок в воде и на суше.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2171425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Слизистый слой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Слизь помогает удерживаться на поверхности и защищает пиявку от высыхания, сохраняя кожный покров влажным.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3773837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присоски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Передняя присоска служит для захвата жертвы, а задняя — для опоры и движения по поверхности.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5376275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Сегментированные внутренние органы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органы также разделены на сегменты, отсутствуют параподии, что отличает пиявок от других кольчатых червей.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6978700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щетинок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Пиявки лишены щетинок, которые характерны для других представителей кольчатых, что улучшает их приспособленность к паразитическому образу жизни.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вид: форма и размер пиявок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 форма тела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Пиявки варьируются от 1 до 20 см длиной. Форма зависит от вида — некоторые плоские, другие цилиндрической формы, что влияет на их подвижность и среду обитания.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и маскировка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включает коричневые, зелёные и чёрные оттенки с пятнами или полосками, что помогает им сливаться с окружающей средой и избегать хищников.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глаз и ориентация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Пиявки имеют от 1 до 5 пар глаз, что улучшает ориентацию в воде и на суше, позволяя обнаруживать потенциальных жертв и опасности.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и основные семейства пиявок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Hirudinidae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медицинских пиявок, известных своей способностью сосать кровь и применением в гирудотерапии.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1530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Glossiphoniidae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пиявки с характерной формой тела, чаще населяющие пресные водоёмы.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6477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Erpobdellidae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пиявки, преимущественно хищники, питаются другими беспозвоночными водоёмов.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1425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Piscicolidae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Рыбные пиявки, паразитирующие главным образом на рыбах в пресных и солёных водах.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водных и наземных видов пиявок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предпочитают пресные воды, тогда как морские и наземные представляют меньшую часть разнообразия.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водных форм указывает на адаптацию пиявок к водным экосистемам, с меньшей специализацией на суше.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Зоологические исследования, 2023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питания пиявок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пиявок питается кровью позвоночных, используя специализированные ротовые аппараты для прокалывания кожи.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Несосущие виды охотятся на других червей, моллюсков и личинок насекомых, играя роль хищников в экосистемах.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— детритофаги, питающиеся органическими остатками, что способствует очищению водоёмов.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разнообразие питания позволяет пиявкам занимать различные экологические ниши и адаптироваться к разным условиям.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пиявки находят свою жертву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Пиявки воспринимают тепло тела жертвы и химические сигналы, выделяемые организмами, что помогает им локализовать источник питания.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также чувствительны к вибрациям в воде или на земле, используя переднюю присоску и ротовые органы для захвата и питания.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пиявки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жизни: яйцо, кокон, молодой червь и взрослая особь. Продолжительность жизни от 1 до 4 лет, без стадии куколки.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пиявок непрямое, с надежной защитой на ранних стадиях обеспечивая выживаемость потомства.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зоологии, 2022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размножения: гермафродитизм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пиявки обладают одновременно мужскими и женскими половыми органами, что позволяет им обмениваться генетическим материалом при контакте двух особей в период спаривания.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оплодотворение происходит благодаря особому обмену сперматозоидами, после чего развивается плотный кокон, в который пиявка откладывает яйца для защиты потомства.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Коконы оберегают яйца от неблагоприятных условий внешней среды, обеспечивая успешное развитие и сохранение молодого поколения пиявок.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кровососания у медицинской пиявки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питания пиявки, источник: учебник по зоологии
</a:t>
            </a:r>
            <a:endParaRPr lang="en-US" sz="10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пиявок и их экосистемные роли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Пиявки входят в пищевые цепи, служа пищей рыбам, птицам и другим животным, что влияет на энергопоток в водных и наземных экосистемах.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регулируют численность беспозвоночных организмов, предотвращая чрезмерное размножение и помогая поддерживать биологическое равновесие.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счёт разложения остатков тканей пиявки способствуют очищению водоёмов, снижая заболеваемость и поддерживая здоровье обитателей экосистемы.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приспособления и маскировка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Пиявки умеют прятаться в иле, под корягами и растительностью, что помогает им избегать опасных хищников.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Слизь, выделяемая некоторыми видами, обладает отталкивающим эффектом, усложняя врагам возможность поедания пиявки.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 с пятнами или полосками помогает сливаться с окружением водорослей и камней, уменьшая вероятность быть замеченными.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маскирующее поведение обеспечивает дополнительную защиту и повышает шансы пиявок на выживание в естественной среде.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3516"/>
            <a:ext cx="4397700" cy="1584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3164316"/>
            <a:ext cx="4397700" cy="15847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Медицинское применение пиявок: истории и польза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750" y="15785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Гирудотерапия в современной медицине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медицинской пиявки помогает в лечении тромбозов, отёков и воспалений благодаря уникальному веществу гирудину, который препятствует свертыванию крови и улучшает кровообращение. Метод признан и применяется в клиниках России.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65150" y="33593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лечения с помощью пиявок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использования пиявок для очищения крови и лечения заболеваний берёт начало в древних культурах и сохраняет свою актуальность благодаря научному подтверждению эффективности и безопасности процедур.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738" y="1581850"/>
            <a:ext cx="7141074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Положительное и отрицательное влияние пиявок на человека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биологии и экологии пиявок, 2023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полезные и вредные аспекты взаимодействия людей с пиявками.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пользы и вреда зависит от конкретных видов пиявок и условий их взаимодействия с человеком.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8–10 раз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существенно увеличивается масса тела пиявки после одного кормления, демонстрируя их уникальную приспособленность к периоду голодания.
</a:t>
            </a:r>
            <a:endParaRPr lang="en-US" sz="2011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Пиявки способны многократно расширять своё тело в объёме за короткий промежуток пищи, что позволяет им долго обходиться без еды.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по биологии пиявок, 2024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Пиявки в культуре, мифах и языке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 пиявок в древней Руси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верованиях пиявки ассоциировались с очищением и здоровьем. Их широко использовали в народной медицине для лечения крови и улучшения самочувствия.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Мистические представления о пиявках в Европе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Пиявки воспринимались как магические существа с целебной силой, закреплявшейся в поверьях и легендах, что способствовало их использованию в традиционных лечебных практиках.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метафорическое значение слова «пиявка»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термин часто употребляется в переносном смысле для описания человека, который извлекает выгоду за счёт других, отражая аспект зависимости и паразитизма.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угроз и сокращения численности пиявок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водоёмов промышленными и сельскохозяйственными отходами приводит к ухудшению среды обитания пиявок и снижению их численности в природе.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Осушение болот, разрушение влажных местообитаний и деградация экосистем препятствуют естественному размножению и существованию видов пиявок.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Чрезмерный отлов медицинских пиявок для лечебных целей создаёт угрозу исчезновения некоторых видов, требуя государственных мер охраны и восстановления.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4500" y="1784356"/>
            <a:ext cx="3799500" cy="2960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Пиявки: значимый элемент природы и медицины
</a:t>
            </a:r>
            <a:endParaRPr lang="en-US" sz="28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Пиявки играют важную роль в поддержании экологического баланса и развитии медицины благодаря своим биологическим особенностям и взаимодействию с человеком, что подчёркивает необходимость их изучения и охраны.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2026-05-08T21:18:19Z</dcterms:created>
  <dcterms:modified xsi:type="dcterms:W3CDTF">2026-05-08T21:18:19Z</dcterms:modified>
</cp:coreProperties>
</file>