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Мороза»: зимняя сказка о смекалке и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споре Морозов, дороге и силе простого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без автора: почему она народная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 — русская народная сказка, которую передавали устно. Поэтому у неё есть разные варианты. В ней легко узнать старинную зиму, лесную дорогу, сани и тяжёлую работу на морозе.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олицетворяет жёсткий, колючий холод. Этот герой ведёт себя как упрямый спорщик и старается доказать, что именно он сильнее и опаснее для путника.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Мороз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кажется более весёлым и мягким, но тоже любит хвастаться. Вместе с Синим Морозом он устраивает испытание людям на зимней дороге.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Мороз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едет в тёплых санях и защищён одеждой. Он чувствует мороз слабее, чем пешеход, но всё же остаётся только одним из героев испытания.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Дровосек идёт пешком и работает, не жалуясь на холод. Именно его выдержка и привычка к труду помогают понять главный смысл сказки.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Дровосек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сказке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Сугробы, ветер и лес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на зимней дороге, где снег лежит высокими сугробами. Ветер щиплет щёки, а лес стоит тёмной стеной по краям пути. Такая картина сразу делает историю холодной, яркой и немного смешной.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в морозном пути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едет или идёт человек, и рядом будто чувствуется дыхание зимы. Морозы проверяют его на стойкость, а зрителю легко представить скрип снега, белые поля и путника, которому нужно добраться до цели.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сюжет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русской народной сказке «Два Мороза».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Морозы начинают спорить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ведут себя как два упрямых хвастуна: каждому хочется стать сильнее другого. Из-за этого сказка сразу звучит живо и забавно, словно начинается маленькая зимняя ссора.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историю понятной детям. Вместо длинных объяснений сразу видно: Морозы любят мериться силами, а значит, впереди обязательно будет испытание.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спор помогает показать, что в сказке природа оживает. Холод здесь не просто погода, а персонаж с характером, который может сердиться, соревноваться и подшучивать над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в тёплой шубе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едет в санях и укрыт тёплой шубой. Он сидит спокойно, поэтому мороз ощущается для него не так остро, как для того, кто идёт пешком.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тёплая одежда и удобная поездка помогают не замёрзнуть. Но богатство само по себе не делает человека самым сильным — важнее, как он ведёт себя в трудную минуту.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Дровосек — главный герой труда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человек кажется самым стойким. Пока другие думают о себе, дровосек двигается вперёд и спокойно выдерживает холод.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Дровосек идёт по снегу пешком и не боится тяжёлой дороги. Он привык к работе, поэтому не останавливается и не жалуется на мороз.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нет хвастовства. Он просто делает своё дело, а сказка как будто тихо подсказывает: настоящая сила часто живёт в терпении и привычке трудиться.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Мороза спорят друг с другом.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«Два Мороза»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спор помогает увидеть, что силу в сказке проверяют не словами, а делом и стойкостью.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повторы и понятный порядок событий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Спор двух Морозов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Морозы хвастаются и не хотят уступать друг другу. Из этого смешного спора начинается вся история.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Встреча с дровосеком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дровосек. Он идёт дальше, не сдаётся и показывает, что труд и движение помогают пережить мороз.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 купца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встречают купца и пробуют его заморозить. Это первый шаг в их игре с холодом.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Мороз — колючий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Мороз кажется особенно строгим и колючим. Он связан с леденящим ветром, инеем и самым жёстким морозом, который щиплет щёки и заставляет сильнее кутаться.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Мороз выглядит мягче и веселее. Он словно светлее и теплее по характеру, поэтому на картинке его удобно показать красными и тёплыми зимними оттенками.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мороз проверяет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разные герои ведут себя на холодной дороге.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и её настроение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настроение напряжённое: Морозы спорят и ищут, кого бы победить. Читатель чувствует ледяную дорогу и ждёт, чем закончится их затея.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простыми словами, поэтому её легко слушать и пересказывать. В ней много коротких и ярких образов, связанных с зимой, дорогой и морозным воздухом.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события и делают рассказ похожим на песенку. Каждый новый эпизод будто подсказывает: сейчас снова будет проверка на холод.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потом становится смешно и радостно: хвастуны не могут сломить простого работника. Финал звучит бодро и немного насмешливо.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сказка хвалит трудолюбие и терпение. Дровосек не спорит и не хвастается, а просто делает своё дело, поэтому оказывается сильнее морозного испытания.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история напоминает: настоящая сила не в богатстве и громких словах. Она в скромности, упорстве и умении не сдаваться, даже когда очень холодно.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сказку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героев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в сказке немного, поэтому легко следить за каждым. Ребёнок быстро запоминает, кто спорит, кто едет в санях и кто идёт пешком.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картинки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ветер, дорога и мороз сразу вызывают яркий образ. Историю легко представить глазами, будто смотришь на маленький зимний спектакль.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ход событий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один за другим, без путаницы. Сначала спор, потом встреча с купцом, а затем испытание дровосека — всё очень понятно.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сказки запоминается особенно хорошо, потому что хвастуны проигрывают. Такой поворот вызывает улыбку и делает историю живой и радостной.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видны знакомые детали старинной жизни: деревенская дорога, лес, дрова и сани. Всё это напоминает, как люди жили и работали зимой.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дровосека особенно близок народной жизни. Он не богат и не знаменит, но его работа нужна всем, а значит, его труд вызывает уважение.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 езда в санях показывают, что мороз в России был серьёзным испытанием. Поэтому умение беречься и трудиться было очень важным.
</a:t>
            </a:r>
            <a:endParaRPr lang="en-US" sz="1367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русской жизнью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морозное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заснеженной дороге идут путники, а воздух щиплет лицо. Рядом спорят два Мороза, словно два озорных брата, которые не хотят уступать друг другу. На таком фоне особенно заметен спокойный дровосек, идущий своей дорогой.
</a:t>
            </a:r>
            <a:endParaRPr lang="en-US" sz="128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простого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укрыт тёплой шубой и едет в санях, но всё же остаётся уязвимым перед холодом. Дровосек же шагает быстро, работает и не боится труда. Именно в этом народная мудрость: сила приходит к тому, кто не ленится.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сказке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характер героев влияет на их поведение и результат.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трудолюбивый человек легче переносит трудности. Когда он занят делом, ему некогда унывать и поддаваться холоду.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сказка напоминает: характер важнее внешнего богатства. Настоящая сила видна в терпении, скромности и умении не сдаваться.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хвастаться и не мериться силой впустую. Громкие слова у Морозов не помогают, а вот спокойствие и старание приносят победу.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Мороза» — сказка о стойкости и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зимняя сказка с шуткой и испытанием учит простому, но важному: кто трудится, тот сильнее мороза. Снег, дорога и ветер делают историю яркой и запоминающейся.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2026-05-24T06:11:52Z</dcterms:created>
  <dcterms:modified xsi:type="dcterms:W3CDTF">2026-05-24T06:11:52Z</dcterms:modified>
</cp:coreProperties>
</file>