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6: Technology &amp; Communication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общение на английском языке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ежедневно пишут сообщения, ищут информацию, учатся онлайн и пользуются соцсетями. Эта тема помогает говорить о гаджетах, безопасности и цифровом общении по-английски уверенно и по делу.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общение: язык повседневной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75" y="3217325"/>
            <a:ext cx="3285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338" y="3260645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7513" y="1456900"/>
            <a:ext cx="38325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725" y="1456900"/>
            <a:ext cx="438000" cy="43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описывать предметы, с которыми мы работаем каждый день: device, gadget, screen, keyboard. Они нужны, когда говорим о телефонах, планшетах, компьютерах и их функциях.
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и экраны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message, chat, upload и download часто встречаются в заданиях о мессенджерах и социальных сетях. Они помогают точно описывать обмен текстом, файлами, фото и видео.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 переписка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connect, send, share, follow, post, save, click, stream и browse показывают, что делает пользователь. Они особенно полезны при описании переписки, публикаций и просмотра контента.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действия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password, account, safe, dangerous, useful, convenient, popular и expensive помогают не только описывать технологии, но и выражать мнение о них, сравнивать варианты и говорить о рисках.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аккаунта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online, offline, website, search engine, browser, link, page и server описывает работу в сети. С этими словами легко рассказывать, как находить информацию и пользоваться интернетом.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сайты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Technology &amp; Communication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4539" y="1302450"/>
            <a:ext cx="2774921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смартфоне можно читать новости, смотреть учебные видео и пользоваться словарём. Он помогает учиться, но требует разумного времени использования, чтобы не отвлекаться от дел.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повседневность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устройство может выполнять функции phone, camera, alarm clock and music player. Именно поэтому смартфон стал главным символом современной цифровой коммуникации для школьников.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старых устройств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говорят make a call, send a text, take a photo, use an app и go online. Эти выражения помогают описывать привычные действия без сложных конструкций.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фразы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объединяет звонки, сообщения, камеру, музыку, карту и будильник. Поэтому он стал удобной заменой нескольким отдельным предметам и используется почти в любой ситуации.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 одном устройстве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как самый заметный пример технологии общения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показывает, что цифровые способы общения обычно удобнее для повседневных задач и быстрых ответов.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 и видеосвязь лидируют по удобству, а письмо остаётся самым медленным и формальным вариантом.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лексика и модели общения из школьного курса английского языка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общения по скорости и удобству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search for information и visit a website помогают говорить о поиске данных и просмотре страниц. Слова browser, link, page и connection часто встречаются рядом с ними.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 просмотр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нужен не только для общения, но и для покупок, игр и обучения. Он стал частью повседневной жизни, потому что объединяет множество полезных функций в одном пространстве.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 сети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соединяет людей и устройства по всему миру. Благодаря ему можно переписываться, учиться, смотреть видео и быстро находить нужную информацию в любой точке.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пользователями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в интернете используют выражения go online, log in, sign up и create an account. Они описывают первые шаги пользователя на сайте, в приложении или сервисе.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 сеть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 основа цифрового общения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работы мессенджеров, email-сервисов и социальных сетей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сообщение проходит через цифровую сеть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общение в реальном времени, когда ответ приходит сразу. К нему относятся phone calls, video chats и live chats, где разговор идёт без заметной паузы.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Синхронное общение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собеседники не отвечают одновременно. Emails, comments, text messages и forum posts позволяют подумать над ответом и написать его позже, когда удобно.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Асинхронное общение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термины помогают точнее описывать разные ситуации общения на уроках английского. Они показывают не только способ связи, но и скорость ответа.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быстрый разговор, выбирают synchronous communication. Если важно время на ответ, подходит asynchronous communication. Такой выбор зависит от цели сообщения и ситуации.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способ сравнения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общения на английском языке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чате одно сообщение может звучать резко или слишком формально. Эмодзи и stickers помогают добавить настроение и показать, что автор пишет дружелюбно. Поэтому фразы вроде happy, surprised или worried часто читаются легче вместе с визуальным знаком.
</a:t>
            </a:r>
            <a:endParaRPr lang="en-US" sz="987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слишком сухие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messages полезны, когда неудобно печатать или нужно передать интонацию. В переписке они помогают точнее выразить эмоции, но их лучше использовать там, где собеседник может спокойно прослушать запись.
</a:t>
            </a:r>
            <a:endParaRPr lang="en-US" sz="1152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Голосовое сообщение как удобная альтернатива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проще отправить photo или gif, чем долго описывать событие словами. Такой формат экономит время и делает сообщение понятнее, особенно если нужно быстро показать место, предмет или реакцию.
</a:t>
            </a:r>
            <a:endParaRPr lang="en-US" sz="1152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гифки вместо длинного объяснения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Эмодзи, фото и голосовые сообщения в современной переписке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218" y="1145300"/>
            <a:ext cx="541566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связи отличаются по скорости, формальности и возможностям. Выбор зависит от цели сообщения, срочности и того, что именно нужно передать.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быстрые каналы подходят для срочных вопросов, а письмо лучше для официальных ситуаций; мессенджер и видеосвязь дают больше гибкости.
</a:t>
            </a:r>
            <a:endParaRPr lang="en-US" sz="1188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английского языка: лексика общения и цифровых технологий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каналов связи: письмо, телефон, SMS, мессенджер, видеосвязь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9670" y="1270314"/>
            <a:ext cx="4142374" cy="340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2950" y="14770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словари и аудио помогают быстро узнать значение слова, услышать правильное произношение и повторить его несколько раз, пока новая лексика не станет привычной.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62950" y="12446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произношение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62950" y="41862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 информация из сети надёжна, поэтому факты о стране, школе или науке нужно сверять по нескольким источникам, прежде чем использовать их в ответе.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762950" y="39538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62950" y="32831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Онлайн-тесты и упражнения помогают закреплять grammar, vocabulary и reading. Полезно использовать выражения learn online, practise vocabulary, check pronunciation и complete an exercise.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762950" y="30507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языка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762950" y="23801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платформы и видеоуроки делают занятия гибкими: можно смотреть объяснение, выполнять задания и возвращаться к трудным темам в удобное время, не теряя темп.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762950" y="21477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 платформы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 обучении английскому языку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связь удобна для учёбы и общения, но требует самоконтроля. Важно уметь отключаться от экрана и не терять внимание на важных делах.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сильнее в повседневной пользе, а риски связаны с отвлечением и перегрузкой. Баланс делает технологии полезными.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модуля 6 «Technology &amp; Communication»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постоянной связи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базовых действий нужно помнить каждый раз, когда вы входите в аккаунт, переходите по ссылке или общаетесь с незнакомым пользователем.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модуля и общие рекомендации по digital safety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правил помогают защитить личные данные в сети.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выбрать безопасный шаг в типичной онлайн-ситуации.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главное — не отвечать импульсивно, сохранить доказательства и обратиться за помощью к взрослому.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digital safety и общие рекомендации по online safety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 в сети и правильные действия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Сенсационный заголовок часто пытается вызвать сильную реакцию и заставить поделиться текстом сразу. Если в сообщении слишком много эмоций и нет фактов, его стоит проверить.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заголовок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share or forward сообщение, стоит остановиться и перепроверить его. Это особенно важно, если текст кажется необычным, шокирующим или слишком хорошим, чтобы быть правдой.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пересылкой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источник обычно сообщает автора, дату, место и опору на факты. Полезны слова reliable, checked, verified и original, когда вы оцениваете материал на английском.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ищет читатель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написании, отсутствие автора, даты и доказательств — важные сигналы риска. Такие тексты часто выглядят убедительно, но не дают возможности понять, кто их создал.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ненадёжности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fake news и unreliable information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школьных правилах проверки новостей, постов и учебных материалов.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информацию перед тем, как поделиться ею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chats удобны для коротких вопросов, уточнения сроков и обмена feedback. Важно писать politely, чтобы общение оставалось уважительным и понятным для всех.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онлайн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deadline помогает не откладывать задания, а ясное распределение tasks делает работу справедливой. Успех проекта зависит от участия каждого и соблюдения договорённостей.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и ответственность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помогают распределять роли, обсуждать идеи и поддерживать общий темп работы. Это особенно полезно, когда проект выполняется несколькими учениками одновременно.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documents и cloud storage позволяют быстро сохранять материалы, редактировать текст вместе и не терять важные файлы. Каждый участник видит актуальную версию проекта.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доступ к файлам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для школьных проектов и командной работы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инструмент может помогать и учиться, и отдыхать, и поддерживать связь с семьёй, поэтому цифровые привычки у подростков часто смешивают несколько целей.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технологии используются для общения и развлечений, но учёба и поиск информации тоже занимают важное место.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модуля 6 «Technology &amp; Communication»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подростки чаще используют технологии общения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Смартфоны, мессенджеры и видеообщение уже стали привычной частью жизни школьников. Они позволяют быстро писать, звонить и обмениваться файлами.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Artificial intelligence будет помогать искать ответы, переводить текст и создавать короткие сообщения, но пользователям по-прежнему нужно проверять информацию и соблюдать осторожность.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будущее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Wearable device, smart watch и AR/VR-технологии расширяют способы связи и обучения. Они помогают получать информацию прямо в ходе действий.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устройства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быстрый интернет и умные помощники делают общение удобнее. Всё чаще используются voice assistant и функции instant translation.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Ближайшее развитие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коммуникации и новые технологии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модуля: технологии и коммуникация в жизни школьника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показал, что технологии делают общение быстрее, обучение удобнее и повседневную жизнь насыщеннее. Важно пользоваться ими разумно, защищать личные данные и проверять информацию перед тем, как ею делиться.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2026-05-31T13:13:56Z</dcterms:created>
  <dcterms:modified xsi:type="dcterms:W3CDTF">2026-05-31T13:13:56Z</dcterms:modified>
</cp:coreProperties>
</file>