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00025" y="1088500"/>
            <a:ext cx="6544200" cy="232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 банки в современной экономике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деньги движут экономику и почему банки важны для каждого?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2608475" y="4415325"/>
            <a:ext cx="39273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Банковская карта, перевод по телефону и онлайн-покупки уже стали обычными. Понимание денег помогает принимать взвешенные решения, избегать долгов и защищать себя от финансовых ошибок и мошенничества.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 банки вокруг нас каждый день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служат мерой стоимости: с их помощью удобно сравнивать цену товаров, услуг и труда, а также выражать стоимость в единой форме.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денег и их основные функции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средство обращения деньги облегчают обмен, заменяя бартер и позволяя быстро оплачивать покупки без поиска подходящего товара для обмена.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средство платежа деньги используются для погашения долгов, выплаты зарплаты, налогов и других обязательств, возникающих не только при покупке сразу.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средство накопления деньги сохраняют покупательную способность на будущее, если их стоимость поддерживается доверием к валюте и финансовой системе.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денег: от монеты к цифровому кошельку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обмена к металлическим деньгам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обменивались товарами напрямую, затем появились предметы, которые принимали как универсальный эквивалент. Позже монеты упростили расчёты и сделали торговлю удобнее и надёжнее.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банкнот к цифровым платежам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Банкноты, банковские карты и мобильные приложения ещё сильнее ускорили платежи. Сегодня всё чаще используются переводы, QR-коды и безналичные расчёты, особенно в городе и онлайн-торговле.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 России отвечает за выпуск национальной валюты, ключевую ставку и устойчивость банковской системы, а также следит за общими условиями денежного обращения.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банк и коммерческие банки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Коммерческие банки обслуживают клиентов: принимают вклады, выдают кредиты, проводят переводы, выпускают карты и организуют повседневные расчёты между людьми и компаниями.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банка обычно складывается из процентов по кредитам, разницы со ставками по вкладам и комиссий за отдельные услуги и операции.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деньги циркулируют в банковской системе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доходы населения и организаций превращаются в платежи, сбережения и кредиты, а затем возвращаются в экономику.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могут заметно отличаться по регионам и уровню дохода, но базовая логика бюджета остаётся общей для большинства семей.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траты обычно занимают основную долю бюджета, поэтому именно они сильнее всего влияют на финансовую устойчивость семьи.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семейного бюджета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структура семейных расходов; учебная схема, 2025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32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50/30/20
</a:t>
            </a:r>
            <a:endParaRPr lang="en-US" sz="3432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удобный ориентир распределения дохода между нуждами, желаниями и сбережениями.
</a:t>
            </a:r>
            <a:endParaRPr lang="en-US" sz="1293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ориентир помогает не тратить всё сразу, видеть приоритеты и постепенно формировать финансовую подушку без сложных расчётов.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личного бюджета 50/30/20, широко используемый финансовый ориентир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выбрать продукт под цель: хранение денег, повседневные платежи или заёмные средства.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удобнее доступ к деньгам, тем обычно ниже доходность хранения; кредит, наоборот, ускоряет покупку, но повышает её итоговую стоимость.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банковских продуктов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банковских продуктов в РФ; справочные материалы банков, 2025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банк оценивает доход, занятость, кредитную историю и уже существующие обязательства. Затем он сравнивает будущий платёж с возможностью клиента обслуживать долг без чрезмерной нагрузки.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банк принимает решение о выдаче кредита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риск кажется приемлемым, кредит одобряют на определённых условиях. При просрочке растут штрафы и переплата, а кредитная история ухудшается, поэтому важно заранее просчитывать последствия.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28545"/>
            <a:ext cx="239400" cy="21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о процентах и инфляции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— цена денег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показывает, сколько стоит пользование деньгами во времени. Для вкладчика это доход, а для заёмщика — плата за возможность получить деньги сейчас, не откладывая покупку или решение.
</a:t>
            </a:r>
            <a:endParaRPr lang="en-US" sz="1017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уменьшает покупательную способность
</a:t>
            </a:r>
            <a:endParaRPr lang="en-US" sz="1238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цены растут быстрее доходов, на ту же сумму можно купить меньше товаров и услуг. Поэтому номинально одинаковые деньги через год могут иметь меньшую реальную ценность.
</a:t>
            </a:r>
            <a:endParaRPr lang="en-US" sz="1030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результат важнее номинального
</a:t>
            </a:r>
            <a:endParaRPr lang="en-US" sz="1238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по вкладу имеет смысл оценивать с учётом инфляции. Когда процентная ставка лишь немного выше роста цен, сбережения почти не увеличивают благосостояние и сохраняют покупательную способность лишь частично.
</a:t>
            </a:r>
            <a:endParaRPr lang="en-US" sz="88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особенно быстро растут в онлайн-покупках, транспорте и повседневных переводах между людьми.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Безналичные способы уже преобладают, а наибольший потенциал роста связан с мобильными и мгновенными платежами.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способы оплаты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диаграмма на основе типичных тенденций безналичных расчётов в России, 2024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689990"/>
            <a:ext cx="3805200" cy="180747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правил безопасного использования банковских сервисов и типичных угроз, с которыми чаще всего сталкиваются пользователи.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не с техникой банка, а с обманом пользователя; базовые меры защиты резко снижают вероятность потери денег.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финансовой безопасности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Банка России по финансовой кибербезопасности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Мошенники часто представляются сотрудниками банка, пугают подозрительной операцией и вынуждают человека срочно назвать код, пароль или подтвердить перевод, не давая времени на проверку.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схемы финансового мошенничества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Распространённый приём — просьба перевести деньги на «безопасный счёт» или «резервный счёт». На деле это способ заставить жертву сама отправить средства злоумышленникам.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схема строится на ложной выгоде: фальшивый выигрыш, скидка, компенсация или обещание быстрого заработка. В таких сообщениях обычно требуют перейти по ссылке и ввести данные.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начинается с паузы: нужно проверить источник, открыть только официальное приложение, не спешить с переводом и при сомнении связаться с банком по номеру с карты.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открытию счёта или вклада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стандартной процедуре выбора банковского продукта и базовых требованиях к безопасности и идентификации клиента.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Мобильный банк делает финансовые операции доступными в любое время: можно мгновенно переводить деньги, оплачивать покупки по QR-коду и видеть движение средств без визита в отделение.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в цифровую эпоху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возрастает личная ответственность пользователя: важно защищать телефон, не передавать данные входа, проверять приложения и понимать, как устроены цифровые следы платежей.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выборе кредита важно смотреть не только на ставку, но и на полную стоимость, указанную в договоре и графике платежей.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ставка и длиннее срок, тем заметнее переплата; минимальный платёж не всегда означает выгодный кредит.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стоимость кредита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 основе структуры расходов по кредиту, используемой в банковской практике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34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2584" y="1791220"/>
            <a:ext cx="25020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684" y="3473701"/>
            <a:ext cx="251700" cy="20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2584" y="3449281"/>
            <a:ext cx="250200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банки влияют на экономику страны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сбережений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собирают свободные деньги населения и организаций и направляют их туда, где они могут работать: в кредиты бизнесу, потребителям и государству, поддерживая движение капитала.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бизнеса и занятости
</a:t>
            </a:r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в банке средства помогают компаниям покупать оборудование, расширять производство и выплачивать зарплаты. Это стимулирует выпуск товаров, создание рабочих мест и развитие услуг.
</a:t>
            </a:r>
            <a:endParaRPr lang="en-US" sz="1371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оборота денег
</a:t>
            </a:r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банков денежные потоки двигались бы медленнее. Платежи, переводы и кредитование сокращают время между продажей, покупкой и новым производственным циклом, повышая общую активность экономики.
</a:t>
            </a:r>
            <a:endParaRPr lang="en-US" sz="1393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 финансовой 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банки укрепляют уверенность людей в рубле, вкладах и безналичных расчётах. Если доверие падает, граждане и компании осторожнее тратят деньги и реже инвестируют.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список повседневных действий, которые помогают управлять карманными деньгами и постепенно формируют самостоятельность.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привычки развивают дисциплину: школьник учится планировать покупки, откладывать деньги и понимать цену ошибки.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финансовые привычки школьника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базовых рекомендаций по личной финансовой грамотности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Деньги, банки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работают благодаря доверию, а банки помогают им двигаться, сохраняться и превращаться в ресурс развития. Чем выше финансовая грамотность, тем больше свободы, устойчивости и защиты в повседневной жизни.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2026-05-25T13:52:13Z</dcterms:created>
  <dcterms:modified xsi:type="dcterms:W3CDTF">2026-05-25T13:52:13Z</dcterms:modified>
</cp:coreProperties>
</file>