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действий: как сделать текст живым и точным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передавать движение, события и детали выразительно и 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оживляет 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действия рассказ становится статичным, а с ним появляется сюжет, характер героя и понятная связь между событиями. На уроках это важно для пересказа, сочинения, инструкции и описания по картине.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что делает герой или что происходит с предметом и явлением.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определить действие в тексте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926879"/>
            <a:ext cx="4794300" cy="1459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речи, которые помогают описывать действия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языковые средства работают вместе: одно слово называет действие, другое уточняет его характер.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смысловую нагрузку несёт глагол, а наречия и деепричастия делают описание точнее и выразительнее.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жизни и в тексте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 лужам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выбегает из подъезда и резко замедляется у лужи. Потом он обходит её, оглядывается и снова бежит вперёд, пряча лицо от дождя. По таким словам легко представить и движение, и настроение героя.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мальчик поворачивает голову на звук, затем прислушивается и делает несколько быстрых шагов к воротам. Звуки, жесты и направление движения помогают показать, как меняется его поведение в разные моменты.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тропинке человек идёт медленно, затем ускоряется и останавливается у дерева. Если рядом добавить слова о направлении, погоде и состоянии, описание станет живым и очень наглядным.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рассказе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времени помогают не терять порядок событий и удерживать внимание читателя.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выстроены этапы, тем понятнее сюжет и логичнее звучит текст.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развитию речи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для описания действия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обобщать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широкие слова делают описание размытым. Вместо нейтрального «идти» лучше подобрать глагол, который точно передаёт темп, усилие или осторожность героя.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Уточнять наречием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задать тон действия: «тихо», «внезапно», «уверенно», «медленно». Благодаря им одно и то же действие звучит по-разному и становится точнее.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сразу создают картину перед глазами. Слова «шагать», «красться», «мчаться» и «плестись» показывают не только путь, но и характер передвижения.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предложении повторяется одно и то же слово, текст утомляет. Разнообразие точных глаголов и наречий делает описание более живым и выразительным.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815" y="3197877"/>
            <a:ext cx="195825" cy="223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 в тексте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действие, которое происходит сейчас: читает, рисует, идёт. Такое время делает рассказ более живым и приближает читателя к происходящему.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уже совершившееся действие: читал, рисовал, шёл. Оно помогает передать завершённые события и выстроить их как уже случившуюся историю.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действие, которое ещё только произойдёт: будет читать, нарисует, пойдёт. Оно удобно, когда нужно показать намерение или следующий шаг.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описания действия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собрать разрозненные слова в цельный текст.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движение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куда движется персонаж или предмет: вперёд, назад, вверх, вниз, к дому, через парк. Без направления описание кажется неполным.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показать темп: быстро, медленно, резко, постепенно. Эти слова помогают различить спокойное движение, спешку, осторожность или внезапный рывок.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назвать путь движения: по лестнице, по тропинке, мимо ворот, вокруг дома. Так читатель легче представляет маршрут и пространство действия.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времени и места уточняют картину: утром, после урока, у дома, за школой. Они делают описание конкретным и помогают собрать действие в единое целое.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действий в природе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тоже «действуют»: ветер шумит, листья дрожат, трава колышется. Такие слова оживляют пейзаж и помогают увидеть движение даже там, где нет человека.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 тучи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тучи могут наползать, расступаться, закрывать солнце. Благодаря этим глаголам картина становится динамичной, а изменение погоды воспринимается как развитие события.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бежит, река катит волны, дождь стучит по крышам. Описывая воду точными словами, автор передаёт не только движение, но и звук, ритм и настроение.
</a:t>
            </a:r>
            <a:endParaRPr lang="en-US" sz="1091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выглядывает, пробивается, скрывается за облаками. Такие действия показывают изменение освещения и делают пейзаж более наглядным и выразительным для читателя.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лес кажется живым: капли блестят, ветви качаются, воздух наполняется свежестью. Подписи к изображению помогают связать видимую картину с точными словами действия.
</a:t>
            </a:r>
            <a:endParaRPr lang="en-US" sz="10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 типу действия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глаголов помогают выбирать нужный оттенок смысла: спокойный, быстрый, звучащий или эмоциональный.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 глаголы движения встречаются чаще, но точные слова делают описание более образным и выразительным.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глаголов по типу действия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слабых слов точными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глаголы и сочетания делают описание яснее, показывают характер действия и убирают лишнюю общность.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глагол, тем легче представить действие и понять его оттенок без дополнительных объяснений.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текста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описании действий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глаголов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слишком часто повторяются одни и те же слова, описание становится монотонным. Лучше заменять повтор точными глаголами и разнообразить способы передачи движения и речи.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порядка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действия расположены случайно, читатель теряет логику происходящего. Помогают слова-связки времени, которые выстраивают события по очереди и делают текст понятным.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делать, идти, говорить часто не раскрывают смысл действия. Точный глагол показывает, как именно герой движется, говорит, смотрит или работает.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Однообразные предложения без деталей делают текст бедным. Добавление наречий, обстоятельств места и времени, а также небольших уточнений усиливает выразительность описания.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описания действия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текста по теме описания действий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действий в инструкции и в рассказе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глаголы чаще передают не только действие, но и настроение героя: побежал, задумался, улыбнулся, замолчал. Они создают образ и делают событие более живым.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может работать по-разному. В инструкции он сообщает, что делать, а в рассказе помогает увидеть человека, его чувства и поведение.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инструкции действие обычно краткое и точное: возьми, смешай, проверь, закрой. Такие слова показывают последовательность шагов и помогают выполнить задание без лишних объяснений.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для 7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текста важно понимать жанр: где нужно передать порядок действий, а где — выразить характер героя. Это помогает не смешивать точность и образность.
</a:t>
            </a:r>
            <a:endParaRPr lang="en-US" sz="1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встречаются в текстах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действия часто соединяются в небольшие сцены, поэтому важны не только глаголы, но и слова, связывающие реплики и события.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движение и речь: они легче всего строят сюжет. Остальные группы уточняют обстановку, труд и переживания героев.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текстам для 5–7 классов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характер героя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говорит сам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тому, что делает герой, читатель понимает его качества. Помогает, уступает, защищает — значит, человек внимательный, смелый и доброжелательный.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причина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поступок может иметь разный смысл. Герой спешит не просто так: он может торопиться из-за заботы, волнения или ответственности.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Сомневается, оглядывается, замолкает — такие действия показывают внутреннее состояние. Через них автор передаёт тревогу, неуверенность, радость или решимость.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поддерживает, уступает или помогает, видно его отношение к людям. Действие становится способом показать характер без прямого перечисления качеств.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 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учеником, который помогает поднять рюкзак, легко соединяется с описанием поступка. Такая связь помогает точнее увидеть смысл действия и его значение.
</a:t>
            </a:r>
            <a:endParaRPr lang="en-US" sz="10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для описания действия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помогают выстроить описание, уточнить движение и сделать переходы между предложениями понятными.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делают текст связным: показывают порядок, направление и резкие изменения, не перегружая описание лишними повторениями.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развитию речи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действий: как сделать текст точным и живым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действий оживляет текст, когда глаголы точны, события выстроены по порядку, а детали помогают увидеть движение, настроение и смысл происходящего.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2026-05-28T09:16:23Z</dcterms:created>
  <dcterms:modified xsi:type="dcterms:W3CDTF">2026-05-28T09:16:23Z</dcterms:modified>
</cp:coreProperties>
</file>