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основы европейской цивилизации
</a:t>
            </a:r>
            <a:endParaRPr lang="en-US" sz="282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задала модели гражданства, закона, культуры и рационального мышления для Европы.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Эгейского мира и рамки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мир простирался от юга Балкан до островов Эгейского моря и западной Малой Азии. Горный рельеф и нехватка плодородных земель усиливали раздробленность. Историю обычно делят на минойский/микенский и периоды архаики, классики и эллинизма.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определила экономику греков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 малых участках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нехватки равнин земледелие опиралось на небольшие наделы. Основными культурами стали оливки, виноград, ячмень и овощи. Зерно нередко приходилось закупать у соседей.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Товары, которые продавали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масло, вино, керамика и ремесленные изделия составляли заметную часть экспорта. Греческие мастера делали продукцию удобной для перевозки, а торговля закрепляла стабильный спрос.
</a:t>
            </a:r>
            <a:endParaRPr lang="en-US" sz="1303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как «дорога»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полисы с Египтом, Финикией, Малой Азией, Италией и побережьем Черного моря. Через море обмен становился регулярнее, а контакты — культурно разнообразнее.
</a:t>
            </a:r>
            <a:endParaRPr lang="en-US" sz="1349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обмена ресурсами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собственных запасов недоставало, решающим становился обмен. Торговые связи не только обеспечивали продовольствие, но и поддерживали ремесла, создавая условия для роста городов.
</a:t>
            </a:r>
            <a:endParaRPr lang="en-US" sz="13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как основа греческого 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сельская округа — единое устройство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город и окружающую сельскую территорию и имел собственные законы, органы власти, армию и религиозные культы. В жизни полиса решающим было то, что порядок поддерживался общими правилами.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гражданином и почему это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Гражданами считались свободные взрослые мужчины своего полиса; женщины, рабы и переселенцы полными политическими правами не обладали. Поэтому политические традиции Афин, Спарты, Коринфа и Фив были разными и отражали разные цели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общины к полису: как складывалась городская гражданская жизнь
</a:t>
            </a:r>
            <a:endParaRPr lang="en-US" sz="21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типичный ход перехода от ранних форм коллективной жизни к самостоятельному полису.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 Микены: первые цивилизации Эгейского 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2000–1450 гг.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на Крите достигла расцвета. Ее главным центром был Кносс, где сосредоточивались хозяйственные и культовые функции.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как центры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Кносса, Феста и Маллии представляли собой крупные комплексы: там велось управление, хранились ресурсы и совершались религиозные практики.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XIII–XII вв.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цивилизация в материковой Греции развивалась в XIII–XII веках до н. э. Ее важные центры — Микены, Тиринф и Пилос.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память о героическом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хозяйственных записей использовалось линейное письмо Б. А память о Троянской войне сохранилась в эпических сказаниях и поэмах Гомера.
</a:t>
            </a:r>
            <a:endParaRPr lang="en-US" sz="13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Спарта: два пути развития полиса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политическое участие связывали с городской жизнью и культурой, а в Спарте — с дисциплиной и военной готовностью. Эти различия заметны в повседневных практиках граждан.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тип полиса мог развиваться по разным «векторным» траекториям: гражданско-культурной и военно-дисциплинарной. Это влияло на институты, воспитание и повседневность.
</a:t>
            </a:r>
            <a:endParaRPr lang="en-US" sz="116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учебных описаний (качественная диаграмма, не измерение величин)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8" y="1595710"/>
            <a:ext cx="387467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истории Древней Греции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этапа последовательно меняли политическую жизнь, внешние конфликты и то, как общество осмысляло культуру и 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подъем часто не совпадал с политическим единством: даже при раздробленности полисов идеи и формы искусства распространялись и обновлялись.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истории Древней Греции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греческая колонизация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VIII века до н. э. греки основывали колонии в Южной Италии, Сицилии, на юге Франции и в Северной Африке. Осваивались также Причерноморье и побережье Малой Азии.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причинами выступали нехватка земли, рост населения и социальная напряженность, а также стремление усилить торговые связи. Колонизация помогала распределять ресурсы и открывать новые рынки.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сохраняли язык, религию и обычаи метрополий, но оставались политически самостоятельными. Это создавало понятную «культурную преемственность» при независимом управлении на местах.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расширялись обмен товарами и контакты между регионами Средиземноморья. Греческая культура легче попадала в новые территории, а Эгейский мир становился частью более широкой сети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рождение демократии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которые меняли статус граждан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складывалась постепенно. Реформы Солона в начале VI века до н. э. ограничили долговое рабство и укрепили права граждан, а затем общественная жизнь получила новые ориентиры.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афинского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в 508–507 гг. до н. э. заложили основы политического участия демоса. Ключевую роль играли народное собрание, Совет пятисот и суд присяжных.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войны: ключевые сражения и итог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персов с греками шли не только на полях битв, но и в логике морской торговли, контроле проливов и снабжения войск.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показывает: решающие исходы обеспечивались сочетанием сухопутной обороны и морского маневра, что укрепило самостоятельность большинства полисов.
</a:t>
            </a:r>
            <a:endParaRPr lang="en-US" sz="134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битв: Марафон (490 г. до н. э.), Фермопилы и Саламин (480 г. до н. э.), Платеи (479 г. до н. э.) — общеизвестные датировки в школьной историографии.
</a:t>
            </a:r>
            <a:endParaRPr lang="en-US" sz="8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Воспитание, школа и повседневные ценности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 включал чтение, письмо, счет, поэзию Гомера, музыку, гимнастику и основы риторики, а также тренировал дисциплину и внимательность в общении.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образование было шире, чем в Спарте: больше места занимали гуманитарные занятия. Греческий алфавит, дополненный знаками для гласных, сделал письмо точнее.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paideia стремилось сформировать «гармоничного свободного гражданина»: обучение сочетало знания и нравственные нормы, чтобы человек умел отвечать за выбор и поступки.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наука в греческом мире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традиция впервые системно пыталась объяснять природные явления рационально: ищущие причины мыслители уходили от мифа к рассуждению и проверяемому объяснению.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Милетская школа связывается с Фалесом, Анаксимандром и Анаксименом: они рассматривали устройство мира и предполагали, что за многообразием стоит единый принцип.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сместил фокус на нравственный выбор и самопознание; Платон развил учение об идеях; Аристотель построил логику и рассматривал знания как целостную карту дисциплин.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связывал разные области — биологию, политику, этику и поэтику — в единую систему мышления. Так складывалась культура доказательства, важная для науки Европы.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мифология и религиозные праздники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Дионис и рождение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начинался как часть культа Диониса: выступления становились способом приблизиться к божеству и пережить общий праздник. В зале звучали стихи и музыка, а зрители воспринимали представление как событие общественной жизни, а не просто развлечение.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 долге, власти и судьбе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Эсхила, Софокла и Еврипида судьба сталкивается с человеческими решениями. Зритель учился думать о долге и ответственности, наблюдая, как власть проверяет нравственный выбор, а личное стремление сталкивается с необходимостью.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как зеркало политики и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Аристофана были смелой формой разговора с обществом: они высмеивали политиков, обсуждали войну и вмешивались в разговор о нравах. Смех становился способом критически взглянуть на происходящее вокруг.
</a:t>
            </a:r>
            <a:endParaRPr lang="en-US" sz="9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скульптура: каноны античной красоты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Ордер не был «просто стилем»: он задавал ритм пропорций и ожидания гармонии, поэтому храм воспринимался как модель устойчивого миропорядка.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нарастание декоративности от дорического к коринфскому: различия лучше всего объясняются степенью сложности украшений и форм капителей.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дорического, ионического и коринфского ордеров и примеры памятников: Парфенон, храм Ники Аптерос, скульптуры Фидия (общепринятая учебная систематизация).
</a:t>
            </a:r>
            <a:endParaRPr lang="en-US" sz="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 истории Древней Греции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вопросы лучше отвечает каждый тип источников, и почему «одного документа» почти никогда недостаточно.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полная картина истории Эллады получается при согласовании текстов с археологическими данными: письменные сведения нуждаются в проверке материальными находками.
</a:t>
            </a:r>
            <a:endParaRPr lang="en-US" sz="1385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методология: сочетание письменных и вещественных источников для реконструкции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как общественный институт
</a:t>
            </a:r>
            <a:endParaRPr lang="en-US" sz="275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организации и значения Олимпийских игр (с опорой на общеизвестную хронологию: первые достоверно зафиксированные — 776 г. до н. э.).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и эллинизм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г. до н. э. — распад после смерти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в 323 г. до н. э. единое государство разделилось на несколько центров: Египет Птолемеев, державу Селевкидов и Македонию.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эпоха — общий культурный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закрепился как средство администрации, торговли и науки. Эллинистическая эпоха соединила греческие традиции с культурными практиками Востока.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в. до н. э. — создание державы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организовал походы и в итоге собрал державу, охватившую Балканы, Египет и Переднюю Азию, а также земли до области у реки Инд.
</a:t>
            </a:r>
            <a:endParaRPr lang="en-US" sz="13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Греции в современном мире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дебатов и идея гражданского участия стали «шаблонами мысли», которые затем развивались в европейской политической традиции и школьных дискуссиях.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влияния распределяется по ключевым сферам жизни: культура, образование и институты поддерживают друг друга, поэтому греческое наследие остается прикладным.
</a:t>
            </a:r>
            <a:endParaRPr lang="en-US" sz="124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направлений влияния — обобщение по направлениям, перечисленным в описании слайда (политика, право, искусство, спорт, наука и образование).
</a:t>
            </a:r>
            <a:endParaRPr lang="en-US" sz="9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остается важной для современности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оставила образцы гражданской культуры, рационального мышления и художественной формы, показав связь свободы, образования, политической дискуссии и культурного роста. Это наследие заметно и сегодня.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2026-05-11T13:59:39Z</dcterms:created>
  <dcterms:modified xsi:type="dcterms:W3CDTF">2026-05-11T13:59:39Z</dcterms:modified>
</cp:coreProperties>
</file>