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треугольника по основанию и высоте.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площадь треугольника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формы окружают нас в зданиях, чертежах, знаках и крышах. Умение находить их площадь помогает измерять, сравнивать и проверять размеры в учебных и практических задачах.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три стороны, поэтому основание можно выбирать по-разному. От выбранной стороны зависит и соответствующая высота, но площадь фигуры не меняется.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есть у каждого треугольника, и любую из них можно выбрать основанием.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треугольника, 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и его площадь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катета
</a:t>
            </a:r>
            <a:pPr algn="l" indent="0" marL="0">
              <a:lnSpc>
                <a:spcPct val="115000"/>
              </a:lnSpc>
              <a:buNone/>
            </a:pPr>
            <a:r>
              <a:rPr lang="en-US" sz="3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 образуют прямой угол, поэтому именно их удобно брать за основание и высоту. Это позволяет быстро связать треугольник с прямоугольником и увидеть общую идею формулы.
</a:t>
            </a:r>
            <a:endParaRPr lang="en-US" sz="1005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гипотенузы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лежит напротив прямого угла и всегда длиннее катетов. Для нахождения площади она не используется как высота, но помогает распознать вид треугольника на рисунке.
</a:t>
            </a:r>
            <a:endParaRPr lang="en-US" sz="106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прямоугольника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3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построить прямоугольник на катетах треугольника, получится фигура вдвое большей площади. Поэтому площадь прямоугольного треугольника равна половине площади такого прямоугольника.
</a:t>
            </a:r>
            <a:endParaRPr lang="en-US" sz="971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важно отметить прямой угол, длины катетов и гипотенузу. Без этих подписей легко перепутать стороны и ошибиться при подстановке чисел в формулу.
</a:t>
            </a:r>
            <a:endParaRPr lang="en-US" sz="11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видно, что одинаковые основание и высота дают разные площади только из-за формы фигуры.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занимает ровно половину площади соответствующего прямоугольника, поэтому в формуле появляется множитель 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площади: пример с a=6 и h=4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площади треугольника и прямоугольника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площади треугольника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находят по формуле S = ½ah. Она показывает, что результат зависит от основания и высоты, взятых в нужной паре.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a обозначает основание, а h — высоту, проведённую к этому основанию. Если перепутать эти величины, ответ может оказаться неверным.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ответ всегда записывают в квадратных единицах: см², м² или мм². Единицы должны соответствовать тем, в которых измерены длины.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подходит не только для прямоугольного треугольника. Главное — правильно выбрать основание и провести к нему перпендикулярную высоту.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треугольника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 площади по формуле S = ½ah.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несколько коротких примеров с разными единицами длины. Во всех случаях действует одна и та же формула.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способе вычисления меняются только числа и единицы записи, а не правило нахождения площади.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учебного объяснения по формуле S = ½ah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тупоугольного треугольника высота к выбранному основанию может строиться на продолжении стороны. Это не меняет формулу, потому что важен именно прямой угол.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основанию сохраняет смысл высоты, даже если его часть выходит за пределы фигуры.
</a:t>
            </a:r>
            <a:endParaRPr lang="en-US" sz="226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высоты тупоугольного треугольника, школьная геометрия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равнобедренный треугольник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равные стороны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легко заметить две одинаковые боковые стороны. На рисунке их удобно отметить одинаковыми штрихами, чтобы сразу выделить симметрию фигуры и не перепутать её с другими треугольниками.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 основанию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высоту к основанию, она одновременно разделит основание пополам. Кроме того, эта линия станет биссектрисой угла при вершине, поэтому на чертеже она служит важной проверкой правильности построения.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треугольника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делит фигуру на две одинаковые части — прямоугольные треугольники. Это помогает лучше увидеть внутреннее устройство равнобедренной фигуры и быстрее решать задачи, связанные с её площадью и размерами.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во всех случаях одинакова, поэтому меняется только вклад основания в результат.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основание при неизменной высоте, тем больше площадь; зависимость прямая и пропорциональная.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построенный по формуле S = ½ah; дата не требуется.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изменении основания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площади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одинаковые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длину основания и высоту приводят к одной системе: сантиметрам, миллиметрам или метрам. Иначе произведение чисел не будет соответствовать реальному размеру фигуры.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квадратные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в формулу ответ записывают в квадратных единицах: см², мм² или м². Это показывает, что измеряется именно площадь, а не длина.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проверка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ответе забыта степень 2 или единицы не совпадают с условием, результат нужно исправить. Такая проверка помогает избежать ошибок даже при верных вычислениях.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типичные неточности и сразу их избежать.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связаны не с самой формулой, а с выбором высоты, единиц и последовательности действий.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решении задач по теме.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задачах на площадь треугольника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ответ по площади треугольника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 формуле S = ½ah и контроле единиц измерения.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в реальной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37925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расчёте крыш, фронтонов и отдельных элементов каркаса площадь треугольника помогает оценить, сколько материалов понадобится. Точные измерения уменьшают перерасход и упрощают работу на объекте.
</a:t>
            </a:r>
            <a:endParaRPr lang="en-US" sz="1039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349512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инженерных чертежах треугольные участки часто встречаются в деталях, схемах и планах. Знание площади нужно, чтобы сравнивать размеры, проверять пропорции и правильно читать изображение.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161104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задачах ошибка в площади может повлиять на стоимость материалов и сроки работы. Поэтому важно не только считать по формуле, но и внимательно измерять фигуру.
</a:t>
            </a:r>
            <a:endParaRPr lang="en-US" sz="11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во всех точках одно и то же, поэтому на графике хорошо виден вклад именно высоты.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постоянном основании площадь растёт линейно: увеличение высоты вдвое даёт двукратный рост площади.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рассчитанный по формуле S = ½ah; дата не требуется.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площади при росте высоты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площади треугольника с параллелограммом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основание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 параллелограмм можно построить на одной и той же стороне. Тогда высота будет одинаковой, а сравнение фигур становится наглядным и удобным для запоминания формулы.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площади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площадь параллелограмма равна ah, то треугольник с теми же основанием и высотой занимает ровно половину этой фигуры. Отсюда и появляется множитель 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доказательство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показывает, что формула не случайна, а связана с геометрическим разбиением фигуры. Это помогает лучше понимать правило, а не только заучивать его.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запоминания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помнит связь с параллелограммом, ему проще восстановить формулу в любой задаче. Достаточно вспомнить: треугольник — это половина фигуры с тем же основанием и высотой.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01462"/>
            <a:ext cx="421649" cy="374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491" y="2183062"/>
            <a:ext cx="2058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240" y="2183062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и формулы темы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находят по формуле S = ½ah. Она работает для любого треугольника, если правильно выбраны основание и соответствующая высота.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перпендикулярна
</a:t>
            </a:r>
            <a:pPr algn="ctr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образует прямой угол с выбранным основанием. Если перпендикуляр не построен, число в формуле может быть верным, но площадь получится неправильной.
</a:t>
            </a:r>
            <a:endParaRPr lang="en-US" sz="1278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можно менять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основание можно взять любую сторону треугольника. Для каждого выбора будет своя высота, но площадь фигуры останется одной и той же.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удобно брать катеты, а в равнобедренном высота к основанию часто делит фигуру на два равных треугольника.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Проверочный пример по теме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 основание и 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указаны основание 12 см и высота 7 см. Эти величины подходят для формулы площади, потому что высота проведена к выбранному основанию и измерена в одинаковых единицах.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вычисляют произведение 12 и 7. Получается 84, то есть площадь прямоугольника с такими сторонами. Этот шаг показывает, как связаны числа в условии и формула.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пополам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84 делят на 2, потому что треугольник занимает половину соответствующего прямоугольника. В результате получают 42, что и является площадью треугольника.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обязательно записывают в квадратных единицах: 42 см². Подписи a и h на рисунке помогают не перепутать основание с высотой и правильно оформить решение.
</a:t>
            </a:r>
            <a:endParaRPr lang="en-US" sz="10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треугольника: главное, что нужно запомнить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площадь треугольника, достаточно правильно выбрать основание, провести высоту и применить формулу S = ½ah. Аккуратность в единицах и проверке ответа делает решение надёжным.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2026-05-29T03:49:34Z</dcterms:created>
  <dcterms:modified xsi:type="dcterms:W3CDTF">2026-05-29T03:49:34Z</dcterms:modified>
</cp:coreProperties>
</file>