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урока: 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основа разнообразия живых организмов на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изучать изменчивость?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помогает организмам адаптироваться и выживать. Сегодня её знание важно в медицине, сельском хозяйстве и охране природы для улучшения жизни и сохранения биоразнообразия.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наследственная изменчивость?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изменения в наследственном материале организма, передающиеся потомкам через гены и хромосомы.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модификаций, изменения в генотипе сохраняются и проявляются у следующих поколений.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из-за мутаций — случайных изменений ДНК — и комбинативных процессов, создающих новые комбинации генов.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важные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наследственный код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вся совокупность генов, формирующих потенциал развития организма. Он остаётся неизменным на протяжении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внешние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отражает, как проявляются гены в условиях окружающей среды. Он может изменяться под влиянием факторов жизни.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наследственной изменчивости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даёт новые комбинации аллелей благодаря смешиванию генов родителей.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находятся на хромосомах, которые содержат инструкции для создания признаков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разные варианты одного гена — обеспечивают разнообразие проявлений признаков у особей.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усиливается генетическое разнообразие, необходимое для адаптации и эволюции.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в ДНК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— стойкое изменение в структуре или числе генов. Возникает спонтанно или под воздействием внешних факторов, таких как радиация или химикаты.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мутаций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генные мутации (изменение в одном гене), хромосомные (изменения в структуре хромосом) и геномные (изменения в числе хромосом).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мутаций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серповидноклеточная анемия вызвана мутацией, а у растений и животных мутации могут менять окраску или форму, создавая уникальные признаки.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– причины новых наследственных признаков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изменчивость: как происходит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слияние разных гамет при оплодотворении даёт ещё больше вариантов сочетания признаков у потомков.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хромосомы распределяются случайным образом, создавая новые наборы генов в гаметах.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между гомологичными хромосомами — увеличивает генетическое разнообразие.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и комбинативных процессов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Комбинативные процессы создают большинство вариантов признаков. Мутации же добавляют новые наследственные варианты, необходимые эволюции.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обеспечивает широту разнообразия, а мутации — источники новых признаков.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 шиншиллы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шиншилла отличается необычным окрасом, обусловленным мутацией, влияющей на выработку пигмента. Этот признак наследуется и передаётся потомству.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роза — результат генной мутации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роза появилась благодаря изменению в генах, контролирующих цветок, что сделало её уникальной и популярной в садоводстве.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Полидактилия у кур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куры рождаются с лишними пальцами из-за мутации, которая закрепляется, если мутация возникает в половых клетках и передаётся дальше.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мутаций в природе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изменения могут вызвать болезни, но не влияют на потомков.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генеративные мутации участвуют в эволюции, обеспечивая появление новых признаков у вида.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мутации происходят в половых клетках и передаются следующим поколениям, влияя на наследственную изменчивость.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 возникают в клетках тела и влияют только на самого организма, не передаваясь потомству.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соматических и генеративных мутаций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могут вызывать наследственные болезни, такие как гемофилия, при которой нарушается свертываемость крови, что приводит к проблемам с кровотечениями и тяжёлым последствиям.
</a:t>
            </a:r>
            <a:endParaRPr lang="en-US" sz="1218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это обменное заболевание, связанное с мутациями, приводящими к нарушению усвоения аминокислоты фенилаланина, что может вызвать серьёзные нарушения в развитии мозга.
</a:t>
            </a:r>
            <a:endParaRPr lang="en-US" sz="123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— пример наследственного нарушения цветового зрения, обусловленного мутациями в генах, отвечающих за восприятие цветов, и передаётся преимущественно по Х-хромосоме.
</a:t>
            </a:r>
            <a:endParaRPr lang="en-US" sz="1267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у человека как следствие мутаций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Грегора Менделя: начало генетики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установил законы наследования признаков, скрещивая различные сорта гороха и наблюдая за потомством. Его работы показали, что признаки передаются по определённым правилам.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ввёл понятия доминантных и рецессивных признаков, что объясняет, почему некоторые признаки проявляются, а другие остаются скрытыми, заложив основы комбинативной изменчивости.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57498"/>
            <a:ext cx="4534800" cy="2520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мутаций, примеры и последствия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мутаций и их проявления в организмах.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мутации вызывают разнообразные генетические изменения, влияющие на структуру и количество хромосом, что сказывается на развитии организмов.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наследственной изменчивости в эволюции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дают материал для естественного отбора — полезные признаки способствуют выживанию и размножению, вредные — отбрасываются.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генотипической изменчивости невозможны процессы видообразования и поддержание биологического разнообразия в природе.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обеспечивает появление новых вариантов признаков, благодаря чему виды могут адаптироваться к изменяющимся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в селекции: примеры и методы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новых сортов пшеницы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 помощью искусственного отбора получают сорта пшеницы с повышенной урожайностью и устойчивостью к вредителям. Отбор приводит к закреплению полезных наследственных признаков в поколениях.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декоративных пород собак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целенаправленно выбирают собак с желаемыми внешними и поведенческими характеристиками. Это позволяет формировать уникальные породы, соответствующие эстетическим или практическим требованиям.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 ненаследственной изменчивости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растения одного сорта могут иметь разную высоту в зависимости от освещения, что является проявлением ненаследственной изменчивости.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изменениями в генах, которые передаются потомкам и влияют на генотип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— это фенотипические изменения под влиянием окружающей среды, которые не сохраняются и не передаются по наследству.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наследственная изменчивость лежит в основе эволюции и селекции, так как изменяет генетическую основу организмов.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генетике,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появления мутаций разных типов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происходят чаще всего из-за ошибок в копировании ДНК, а геномные изменения встречаются значительно реже из-за сложных механизмов регулирования.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преобладание генных мутаций как основного источника наследственных изменений, обеспечивающего разнообразие наследственных признаков.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генетической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 ДНК до проявления признаков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внутри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аллелей в популяциях создаёт устойчивость видов, позволяя им приспосабливаться к изменениям среды и снижать риск массовой гибели.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одуванчиков встречаются разные окраски и формы цветков, что повышает шансы на выживание и успешное размножение в разнообразных условиях.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наследственной изменчивости в жизни и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фундамент биологического разнообразия и эволюции. Она даёт возможность развитию новых видов, улучшению культур и лечению наследственных болезней.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2026-05-09T21:00:17Z</dcterms:created>
  <dcterms:modified xsi:type="dcterms:W3CDTF">2026-05-09T21:00:17Z</dcterms:modified>
</cp:coreProperties>
</file>