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переворот: как Англия стала индустриальной державой
</a:t>
            </a:r>
            <a:endParaRPr lang="en-US" sz="1833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мастерской к фабрике — и от локального рынка к мировой индустрии.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промышленный переворот начался именно в Англии
</a:t>
            </a:r>
            <a:endParaRPr lang="en-US" sz="1979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начался, когда ручной труд уступил место машинам. Англия оказалась впереди благодаря реформам в сельском хозяйстве, торговле, капиталу, углю и широкому внутреннему рынку.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изменения как почва для промышленного роста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Огораживания и новые методы земледелия повысили урожайность и сделали сельское хозяйство более продуктивным. Страна получала больше продовольствия, а значит, могла содержать больше населения.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выпуска пищи способствовало демографическому росту. Численность людей росла, а вместе с ней — спрос на товары, жильё и работу в городе.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рабочая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мелкие земледельцы и сельские наёмные работники теряли прежние источники дохода. Для них фабрики стали новым местом заработка и устойчивым источником средств к существованию.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всё заметнее снабжала города людьми, которые были готовы трудиться по фабричному расписанию. Так аграрные перемены напрямую подпитали промышленный рост.
</a:t>
            </a:r>
            <a:endParaRPr lang="en-US" sz="9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капитал и колониальная торговля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прибыли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заморскими владениями приносила прибыль, которую можно было вкладывать в предприятия, оборудование и расширение производства. Так формировался промышленный капитал.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кредитные механизмы позволяли предпринимателям быстрее привлекать деньги на строительство фабрик, закупку машин и сырья, снижая зависимость от личных средств.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запасы угля и железной руды уменьшали транспортные издержки и делали Англию особенно удобной для развития тяжёлой индустрии и машиностроения.
</a:t>
            </a:r>
            <a:endParaRPr lang="en-US" sz="974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ткани, металлические изделия и инструменты рос как на внутреннем, так и на внешнем рынке. Производителю было легче быстро продавать увеличивающиеся объёмы продукции.
</a:t>
            </a:r>
            <a:endParaRPr lang="en-US" sz="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ускорения перемен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прикладной науки помогло мастерам и инженерам не только изобретать новые устройства, но и совершенствовать уже существующие процессы, делая производство более точным и быстрым.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дороги и морские порты соединяли угольные районы, промышленные центры и торговые города. Это уменьшало задержки, удешевляло перевозки и ускоряло обмен товарами.
</a:t>
            </a:r>
            <a:endParaRPr lang="en-US" sz="846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дорог и водных путей создало более надёжную инфраструктуру для торговли. Фабрики получили возможность регулярно снабжаться сырьём и отправлять продукцию в другие регионы.
</a:t>
            </a:r>
            <a:endParaRPr lang="en-US" sz="861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внутренний рынок позволял производителям быстрее находить покупателей. Это стимулировало масштабирование предприятий и делало массовый выпуск товаров экономически выгодным.
</a:t>
            </a:r>
            <a:endParaRPr lang="en-US" sz="8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сдвиги в промышленности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хлопчатобумажные ткани рос особенно быстро, потому что они были дешевле и удобнее шерстяных изделий. Именно эта отрасль первой почувствовала нехватку производственных мощностей.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старых методов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прялки и ткацкие станки уже не справлялись с объёмами заказов. Предприниматели искали способы увеличить выпуск без резкого роста затрат на рабочую силу.
</a:t>
            </a:r>
            <a:endParaRPr lang="en-US" sz="1282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Исключительная динамика хлопчатобумажного производства подтолкнула к механизации. Отрасль стала лабораторией промышленного переворота, а затем — его главным двигателем.
</a:t>
            </a:r>
            <a:endParaRPr lang="en-US" sz="12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революция: новые машины и рост выпуска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прядения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«Прядильная дженни» позволила одному работнику обслуживать сразу несколько веретён. Это резко повысило объём пряжи и снизило зависимость от ручного труда.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рама и последующие усовершенствования сделали производство более мощным и регулярным. Механическая энергия начала вытеснять домашнее ремесло как основу выпуска.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 завершил перестройку отрасли: теперь ткань можно было производить быстрее, дешевле и в значительно больших объёмах, чем прежде.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Хлопчатобумажная отрасль стала первым крупным сектором, где механизация быстро изменила объёмы выпуска и организацию труда.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росло производство хлопка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неравномерным, но устойчивым: к началу XIX века фабричная система уже определяла темпы развития отрасли.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индекс, составленный по общим тенденциям промышленного роста Англии в конце XVIII — начале XIX века; не является точной статистической серией.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как универсальный двигатель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Джеймса Уатта стала универсальным источником энергии для фабрик, шахт и транспорта. Она больше не зависела от течения рек или силы ветра.
</a:t>
            </a:r>
            <a:endParaRPr lang="en-US" sz="113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предприятия можно было строить там, где были сырьё, рабочие руки и рынки сбыта. Это расширило географию промышленного роста.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мощные механизмы ускорили производство и сделали возможным устойчивый выпуск больших партий товаров. Это усилило конкурентоспособность английской промышленности.
</a:t>
            </a:r>
            <a:endParaRPr lang="en-US" sz="10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кокс стал поворотным моментом: металлургия получила больше топлива и ускорила выпуск продукции.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металлургии Великобритании; общепринятая дата первого успешного применения кокса в доменной плавке.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Абрахам Дерби впервые успешно применил кокс в доменной плавке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 и единый рынок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грузооборот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стали первым шагом к ускорению перевозок: они удешевили доставку угля, руды и тканей между регионами и сделали промышленное производство менее зависимым от местных ресурсов.
</a:t>
            </a:r>
            <a:endParaRPr lang="en-US" sz="790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Шоссейные дороги улучшили связь между фабриками, рынками и портами. Благодаря более надежной наземной перевозке товары быстрее попадали к покупателю, а поставки сырья стали регулярнее.
</a:t>
            </a:r>
            <a:endParaRPr lang="en-US" sz="766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связь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превратили разрозненные рынки в единую экономическую систему. Они резко сократили время в пути, связали шахты, заводы и морские гавани и усилили рост торговли.
</a:t>
            </a:r>
            <a:endParaRPr lang="en-US" sz="8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менялась организация производства: от рассеянной ручной работы к фабричной системе с машинами, концентрацией рабочих и более высоким выпуском продукции.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после: ремесло, мануфактура, фабрика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производство концентрировалось и механизировалось, тем выше становилась производительность, но тем жестче были требования к рабочему времени и подчинению.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промышленного переворота в Англии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Изобретатели и предприниматели промышленной эпохи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Уатт усовершенствовал паровую машину так, что она стала надежным источником энергии для фабрик, шахт и транспорта. Его изобретение сняло зависимость производства от силы воды.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Аркрайт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Аркрайт связал машины с фабричной организацией труда. Он развивал крупное прядильное производство, где работа шла по единому распорядку и под контролем предпринимателя.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Джозеф М. Кромптон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Кромптон создал мюль-машину, объединившую преимущества прежних устройств. Это позволило получать более тонкую и прочную пряжу, что повысило качество хлопчатобумажной продукции.
</a:t>
            </a:r>
            <a:endParaRPr lang="en-US" sz="795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Эдмунд Картрайт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Картрайт разработал механический ткацкий станок, который ускорил ткачество и расширил применение машин в текстильной отрасли. Его работа завершила переход к массовому производству.
</a:t>
            </a:r>
            <a:endParaRPr lang="en-US" sz="7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фабричная система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Дисциплина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требовала постоянного присутствия и строгого распорядка. Начало, перерывы и окончание смены задавались не привычкой мастера, а временем машины и надзором администрации.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Власть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фабрики подчинял человека механическому циклу. Производительность росла, однако самостоятельность работника сокращалась, а любая задержка становилась проблемой для всего предприятия.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распадалось на отдельные операции: каждый рабочий выполнял лишь часть процесса. Это ускоряло выпуск, но делало труд однообразным и зависимым от точной координации.
</a:t>
            </a:r>
            <a:endParaRPr lang="en-US" sz="8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новое социальное расслоение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фабрик притянул население в промышленные центры. Манчестер, Ливерпуль и Бирмингем расширялись быстрее, чем успевала меняться городская инфраструктура, что усиливало скученность и нехватку жилья.
</a:t>
            </a:r>
            <a:endParaRPr lang="en-US" sz="78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промышленном обществе укрепилось разделение на предпринимателей и наемных рабочих. Одни владели капиталом и средствами производства, другие зависели от заработка и условий найма.
</a:t>
            </a:r>
            <a:endParaRPr lang="en-US" sz="85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условия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часто был очень длинным, а оплата оставалась низкой. Чтобы снизить расходы, владельцы стремились использовать труд максимально интенсивно, не считаясь с усталостью людей.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индустриального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меняли повседневность: шум, дым, теснота и нехватка чистой воды стали частью жизни миллионов людей. Это создавало не только экономический, но и бытовой кризис.
</a:t>
            </a:r>
            <a:endParaRPr lang="en-US" sz="8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труд, протесты и повседневные трудности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Рабочая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фабричном производстве и шахтах широко использовали женский и детский труд. Это объяснялось низкой оплатой, узкими навыками, которыми можно было быстро овладеть, и высоким спросом на рабочие руки.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Детство без 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работали в тяжелых условиях и часто выполняли опасные поручения. Длительный рабочий день мешал учебе, а физическое истощение становилось обычным следствием раннего труда.
</a:t>
            </a:r>
            <a:endParaRPr lang="en-US" sz="701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жилье, грязная вода и дым от фабрик ухудшали здоровье населения. В перенаселенных кварталах болезни распространялись быстрее, чем успевали появляться меры санитарного контроля.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 на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Луддиты выступали против машин, потому что связывали их с потерей заработка и разрушением привычного ремесленного труда. Их протест выражал страх перед быстрыми экономическими переменами.
</a:t>
            </a:r>
            <a:endParaRPr lang="en-US" sz="6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 бытовые изменения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из деревни в города стало массовым явлением. Люди искали работу на фабриках, и это постепенно меняло структуру семьи, быт и привычный ритм жизни.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жилье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рабочих кварталах строили плотную и недорогую застройку. Жилье часто было тесным, а условия внутри домов заметно отставали от потребностей быстро растущего населения.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гигиены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Санитария не успевала за ростом городов: не хватало чистой воды, канализации и медицинской помощи. Из-за этого городская среда становилась все более уязвимой для болезней.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грамотность приобретали новое значение, потому что для многих профессий требовались базовые знания и умение осваивать новые технологии. Образование начинало влиять на социальную мобильность.
</a:t>
            </a:r>
            <a:endParaRPr lang="en-US" sz="7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государственные последствия
</a:t>
            </a:r>
            <a:endParaRPr lang="en-US" sz="1696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Сырьевые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фабрик требовались хлопок, уголь, руда и другие материалы, поэтому внешняя торговля сырьем усилилась. Экономика все заметнее опиралась на глобальные связи и морские перевозки.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Сила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увеличил поступления в казну через налоги и торговые сборы. Государство получило больше ресурсов для флота, управления и поддержки экономического влияния.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Экспорт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укрепила статус крупнейшего экспортера готовых промышленных товаров. Ткани, металл и машины поставлялись далеко за пределы страны и находили покупателей на внешних рынках.
</a:t>
            </a:r>
            <a:endParaRPr lang="en-US" sz="79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Мировое лидерство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экономика заняла ведущие позиции в мировой системе. Ее промышленное превосходство стало основой политического и торгового влияния на многие десятилетия.
</a:t>
            </a:r>
            <a:endParaRPr lang="en-US" sz="7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реформы и социальная мысль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показала, что экономический рост может сопровождаться тяжелыми человеческими издержками. Это заставило общество обсуждать ответственность фабрикантов за условия труда и безопасность рабочих.
</a:t>
            </a:r>
            <a:endParaRPr lang="en-US" sz="825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все чаще требовали ограничить продолжительность рабочего дня. Такие требования отражали стремление защитить здоровье людей и сделать труд менее разрушительным.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укреплялась идея коллективной защиты наемных работников. Люди понимали, что в одиночку трудно повлиять на условия найма, поэтому возрастало значение объединений и солидарности.
</a:t>
            </a:r>
            <a:endParaRPr lang="en-US" sz="87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социальная мысль выросли из опыта фабричной эпохи. Общество искало способы совместить промышленный прогресс с более справедливым порядком жизни.
</a:t>
            </a:r>
            <a:endParaRPr lang="en-US" sz="8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переворот: начало индустриального мира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в Англии начался благодаря сочетанию аграрных перемен, капитала и технических открытий, а затем изменил труд, города, транспорт и мировую экономику, сделав фабрику символом новой эпохи.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2026-07-26T07:21:51Z</dcterms:created>
  <dcterms:modified xsi:type="dcterms:W3CDTF">2026-07-26T07:21:51Z</dcterms:modified>
</cp:coreProperties>
</file>