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был бы я девчонкой: смешное стихотворение Э. Успенского о семье и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фантазия о семье, помощи и добром уважении к близким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и его детские стихи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умел говорить с детьми просто и с юмором. В его стихах обычная жизнь превращается в весёлую историю, а за шуткой всегда скрыта добрая мысль о семье, дружбе и внимании к другим.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фантазирует герой стихотворения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 мгновение представляет себя девчонкой и смотрит на привычную жизнь по-новому. Из-за этой игры воображения даже обычные домашние дела кажутся ему неожиданными и важными.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фантазии появляются порядок, аккуратность, помощь старшим и забота о младших. Мальчик словно замечает, сколько сил требует то, что раньше казалось простым и незаметным.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через смешную выдумку он начинает сравнивать свою привычную свободу с другими обязанностями. Именно это сравнение делает стихотворение и забавным, и поучительным.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931" y="1155650"/>
            <a:ext cx="18562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это герой: весёлый, любопытный, немного озорной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 на всё с улыбкой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говорит строго и серьёзно. Он будто шутит даже тогда, когда думает о важных вещах, поэтому его мысли звучат легко и живо.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фантазировать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воображении обычный день легко превращается в смешную историю. Благодаря этому стихотворение напоминает весёлую игру, где можно примерить любую роль.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 по-детски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прячет свои чувства и не усложняет разговор. Он говорит так, как рассуждают дети: честно, просто и немного неожиданно.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 всё попробовать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интересно представить себя в другой роли. Он словно проверяет, что изменится, если привычный мир вдруг станет совсем другим и непривычным.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Уют, который знаком каждому ребёнку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сразу чувствуется дом: здесь есть вещи, которые нужно разложить по местам, и дела, которые нельзя откладывать. Такая обстановка близка детям, потому что каждый узнаёт в ней свою комнату, свои игрушки и семейный порядок.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которая становится частью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замечает, что дома важно не только играть, но и помогать. В тёплой сцене легко представить ребёнка рядом с книгами, игрушками и аккуратными полками, где всё лежит на своём месте и никто не остаётся без дела.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пространство заботы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не шумный праздник, а обычный день, наполненный маленькими заботами. Именно такие детали делают семейную атмосферу особенно тёплой: рядом взрослые, младшие и привычные домашние дела, которые объединяют всех.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 стихотворения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появляется юмор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из самой фантазии героя: он серьёзно воображает невозможное и тут же начинает относиться к этому как к настоящему событию.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намеренно преувеличивает трудности, чтобы обычные дела выглядели неожиданно важными. От этого бытовые подробности становятся забавными и запоминающимися.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не обижает никого и не превращается в насмешку. Он мягкий, добрый и помогает увидеть знакомую жизнь с улыбкой.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смысл подан через игру, поэтому текст читается легко. Ребёнок смеётся, а потом сам понимает, о чём хотел сказать автор.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 из этого стихотворения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шутливая фантазия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представляет, что его жизнь вдруг изменилась бы. Это звучит легко и смешно, как начало детской игры воображения.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уважительный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начинает лучше понимать труд близких и ценить помощь в семье. Смешной сюжет приводит к доброй и важной мысли.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встреча с трудом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роли он замечает домашние заботы, которые требуют терпения и аккуратности. То, что казалось простым, оказывается не таким уж лёгким.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шутка превращается в добрый вывод о семье и заботе.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стихотворению звучать живо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выбирает простые слова, которые дети слышат каждый день. Поэтому текст звучит естественно, будто кто-то рядом рассказывает смешную историю своими словами.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чтение быстрым и лёгким. Их удобно произносить вслух, а ритм помогает сразу уловить шутку и настроение героя.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стихотворение похожим на живой детский диалог. Из-за этого строки легко запоминаются и не кажутся трудными или скучными.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детям 8–10 лет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тема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узнают в стихотворении свой дом, близких людей и обычные семейные дела. Всё это встречается в повседневной жизни и не требует сложных объяснений.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речь идёт о вещах, которые знакомы младшим школьникам: убрать, помочь, присмотреть, быть аккуратным. Эти действия легко представить без подсказок.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 и игра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близка мысль о том, что можно представить себя кем-то другим. Такая игра воображения сразу вызывает интерес и помогает следить за сюжетом.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ясно и без трудных слов. Поэтому дети могут быстро понять смысл, прочитать его сами и даже выучить наизусть.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девочки в стихотворении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делах — особая важность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 стихотворении показана не для насмешки, а как человек, который умеет заботиться о доме. В её жизни есть порядок, аккуратность и привычные дела. Именно такие детали делают образ живым и узнаваемым.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которую видно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стоит в стороне, а занимается делом: складывает вещи, помогает убрать игрушки, берёт книгу или тряпочку для уборки. В этих простых движениях чувствуется внимательность к семье и готовность быть полезной.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домашний портрет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девочки связан с уютной комнатой, спокойствием и домашней атмосферой. Рядом легко представить игрушки, книги и знакомые предметы быта. Такой рисунок подчёркивает не шутку, а добрую повседневную заботу.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опоры — паузы и весёлая интонация — помогают сразу услышать шутку и смысл стихотворения.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именно эти два приёма делают текст особенно живым и запоминающимся для детей.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Э. Успенского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одном стихотворении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одной стороны, герой привык к свободе, игре и шумным мальчишеским занятиям. С другой — ему открывается мир аккуратности, домашних дел и заботы, который сначала кажется совсем другим.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жизни создаёт смешной контраст. Ребёнок как будто примеряет чужую роль и вдруг понимает, что в ней есть свои правила, старание и ответственность.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Юмористический эффект рождается из того, что серьёзные бытовые обязанности описаны легко и по-детски. От этого текст звучит не назидательно, а как весёлая игра с воображением.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сопоставление помогает заметить главное: и в шумной, и в тихой жизни есть труд. Просто он разный, и каждый заслуживает уважения и 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не устаревает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детям 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остаётся понятным, потому что семья, помощь дома и детская фантазия есть в жизни почти каждого ребёнка.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мысль героя сразу вызывает улыбку. Комическая ситуация легко запоминается и делает текст интересным для школьного 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дети узнают в стихотворении свои домашние обязанности, шутки и наблюдения за близкими. Поэтому оно не теряет живости.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словно сам поражён собственной фантазией и смотрит на неё с улыбкой. Читатель тоже чувствует весёлое удивление, потому что серьёзная тема подана очень легко.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стихотворении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лёгкая задумчивость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шуткой слышится доброжелательность. Стихотворение не смеётся над кем-то, а мягко подводит к мысли о заботе, уважении и внимании к другим.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движется от шутливой фантазии к доброму выводу о семье и труде.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семьи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показано, что дом держится на множестве ежедневных дел. Уборка, порядок, помощь младшим и внимание к близким складываются в общую семейную работу.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участие ребёнка в доме имеет значение. Автор мягко напоминает: полезно не только играть, но и замечать, что помогает родным каждый день.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текст близким и понятным. Дети узнают в нём знакомую жизнь семьи и лучше понимают, почему труд взрослых нельзя считать незаметным.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его стихов — точное наблюдение, смешная ситуация и ясный финал.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черты помогают детям легко представить текст, пересказать его и запомнить без лишних усилий.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творчеству Э. Успенского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стихотворения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бывает обманчивым: то, что кажется лёгким и весёлым, на деле требует старания. Стихотворение учит не спешить с выводами о чужой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роль может оказаться намного труднее, чем кажется со стороны. Поэтому важно не только шутить, но и уметь замечать труд другого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напоминает, что уважение нужно и мальчикам, и девочкам, и всем, кто помогает дома. У каждого есть свои обязанности, и они по-своему важны.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просто и по-доброму: в семье ценен любой труд. Если его видеть и уважать, в доме становится больше понимания и тепла.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просто и очень по-доброму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Э. Успенского смешит и одновременно учит замечать труд близких. В его шутке скрыта важная мысль: в семье каждый делает своё дело, и это нужно ценить.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2026-05-24T06:33:15Z</dcterms:created>
  <dcterms:modified xsi:type="dcterms:W3CDTF">2026-05-24T06:33:15Z</dcterms:modified>
</cp:coreProperties>
</file>