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при первых Романовых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Смуты к восстановлению государства, власти и порядка.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Романовы: время восстановления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первых Романовых начался в 1613 году с избрания Михаила Фёдоровича и завершился в 1676 году смертью Алексея Михайловича. За это время Россия выходила из Смуты, перестраивала управление и меняла общественный порядок.
</a:t>
            </a:r>
            <a:endParaRPr lang="en-US" sz="956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общество ждало новую династию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упадок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городов и деревни, перебои с торговлей и голод подорвали повседневную жизнь. Обществу был нужен правитель, способный вернуть хозяйству устойчивость и обеспечить хотя бы минимальную безопасность.
</a:t>
            </a:r>
            <a:endParaRPr lang="en-US" sz="928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центральная власть не могла быстро остановить насилие и соперничество групп. Поэтому ожидание твёрдого царя было связано с надеждой на прекращение междоусобиц и произвола местных сил.
</a:t>
            </a:r>
            <a:endParaRPr lang="en-US" sz="956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территорий и постоянная угроза со стороны соседей делали вопрос защиты особенно острым. Новая династия воспринималась как шанс восстановить внешнеполитические позиции страны.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законность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важно было возвращение законной власти, которую признавали разные слои общества. Именно общий запрос на легитимность сделал выбор новой династии возможным и сравнительно бесконфликтным.
</a:t>
            </a:r>
            <a:endParaRPr lang="en-US" sz="9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Избрание Михаила Романова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25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Земский собор в 1613 году искал кандидатуру, способную объединить страну после кризиса. Михаил Романов подходил как относительно нейтральная фигура, не связанная с прежними острыми конфликтами.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20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Михаила означал возвращение законной власти через решение представительного собрания. Это придавало новому царю признание и помогало разным группам принять перемены без нового потрясения.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78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обновления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Избрание Романова стало символом завершения Смуты. Страна получила династию, с которой связывали надежды на восстановление управления, безопасности и политической устойчивости.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новой власти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хаоса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годы правительство стремилось подавить очаги нестабильности и вернуть контроль над ключевыми территориями. Без этого невозможно было восстановить нормальный сбор доходов и общегосударственное управление.
</a:t>
            </a:r>
            <a:endParaRPr lang="en-US" sz="859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элиты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действовала осторожно, избегая резких шагов и опираясь на поддержку бояр, духовенства и служилых людей. Такой подход помогал удерживать согласие в ещё неустойчивой стране.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восстанавливались приказы и местное управление, что делало решения царя более исполнимыми. Центр снова получал возможность влиять на сбор налогов и выполнение повинностей.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постепенность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меры были направлены не на быстрые реформы, а на стабилизацию. Государство сначала возвращало работоспособность, а уже затем переходило к более жёсткому упорядочиванию жизни.
</a:t>
            </a:r>
            <a:endParaRPr lang="en-US" sz="9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управлялось государство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решения проходили от верховной власти к управлению на местах.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по отношению к сословиям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Служилые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Служилые люди получали землю и жалование в обмен на военную службу. Государство связывало их благополучие с интересами обороны, поэтому эта группа стала важной опорой власти.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укрепляло своё положение через службу и земельные пожалования. Чем сильнее становилась центральная власть, тем заметнее росла роль дворян в армии и местном управлении.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Посадские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Посадское население несло тягло, платило налоги и обеспечивало торговую жизнь городов. Власть рассчитывала на него как на источник регулярных денежных поступлений и хозяйственной активности.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сохраняло авторитет через церковь, образование и участие в общественной жизни. Поддержка церкви помогала власти укреплять законность и воздействовать на общество через традиционные ценности.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после разорения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пашни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разорения многие земли долго оставались заброшенными. Их возвращали в обработку постепенно, по мере возвращения населения и восстановления безопасности на дорогах и в уездах.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сборов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Казна нуждалась в средствах на войско, управление и охрану границ. Поэтому государственные сборы росли, а налоговая нагрузка становилась заметнее для большинства населения.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рабочих рук тормозил восстановление хозяйства. Потери населения, бегство людей и разорение многих дворов мешали быстрому подъёму сельского производства и городского ремесла.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мобилизация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удержать страну от нового кризиса, власти усиливали повинности и контроль. Экономическое восстановление шло медленно, но на фоне более жёсткой мобилизации ресурсов.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Закрепощение и рост тягла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переходов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всё меньше могли свободно менять место жительства и владельца. Ограничение переходов делало зависимость от земли и землевладельца устойчивее и долговременнее.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означало тягло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Тягло включало налоги и разнообразные повинности, которые нужно было нести регулярно. Для государства это означало более надёжный и предсказуемый поток ресурсов.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исторический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закрепощение стало важной чертой общественного устройства. Оно не только изменило жизнь крестьян, но и надолго повлияло на развитие всей страны.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зависимости помогало владельцам удерживать рабочие руки, а власти — собирать средства на армию и управление. Однако для населения это оборачивалось ростом несвободы и обязанностей.
</a:t>
            </a:r>
            <a:endParaRPr lang="en-US" sz="10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положения Соборного уложения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Соборное уложение 1649 года стало правовой основой государства на долгие десятилетия.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одновременно укрепил самодержавие, усилил крепостную зависимость и упорядочил управление.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Соборное уложение 1649 года, исторические сведения эпохи первых Романовых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начала меняла привычный порядок богослужения и вызвала сопротивление части верующих.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XVII века; церковная реформа патриарха Никона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1653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начались никоновские изменения, приведшие к церковному расколу.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крупных городских бунта показали, насколько остро население реагировало на налоги, цены и злоупотребления власти.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Соляной бунт 1648 года; Медный бунт 1662 года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выступления эпохи особенно ясно выявили кризис доверия к государству.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направление внешней политики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западные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западные рубежи оставались связанными с военными кампаниями против Речи Посполитой. Спорные земли переходили из рук в руки, а исход конфликтов определял границы и политический вес России в регионе.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Северо-западный фронт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Северо-западное направление было не менее напряжённым: столкновения со Швецией касались выхода к Балтике и контроля над приграничными районами. Именно здесь особенно заметно сочетание военной силы и дипломатических уступок.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после войн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эпохи важны не только линии фронта, но и зоны, где восстанавливались утраченные территории. На фоне войны и переговоров западная граница России постепенно приобретала более чёткие очертания.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восток: границы и освоение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Оборона юга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рубежи прикрывали засечные черты и служилые города. Они должны были сдерживать набеги крымских татар и давали государству опорные пункты для быстрой военной реакции.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Освоение Сибири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продолжалось продвижение в Сибирь. Русские землепроходцы основывали остроги, закрепляли новые территории и включали их в хозяйственную и административную систему государства.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Закрепление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границ шло одновременно с их укреплением. Осваивая новые земли, власть стремилась не только к богатствам и пушнине, но и к надёжному контролю над удалёнными районами.
</a:t>
            </a:r>
            <a:endParaRPr lang="en-US" sz="10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60915"/>
            <a:ext cx="252900" cy="202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5095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новые формы досуга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стало важным каналом распространения церковных и учебных текстов. Это поддерживало грамотность и делало книгу более доступной для служилой и духовной среды.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Дворцовый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появились первые театральные постановки, связанные с европейским влиянием. Они не отменяли традиционной культуры, но показывали её готовность к новым формам развлечения.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монастырях и церковных центрах развивалось обучение чтению и письму. Образование по-прежнему оставалось ограниченным, но его значение для управления и службы постепенно возрастало.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культурные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чтению, письму и переводу текстов расширял культурный кругозор общества. Новые практики распространялись медленно, однако именно они открывали дорогу культурным изменениям следующего столетия.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общественные группы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и 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составляли опору служилого государства: за землю и привилегии они несли военную обязанность и зависели от царской службы, а не только от происхождения.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Посадское 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Посадские люди жили торговлей, ремеслом и промыслами. На них ложились налоги, повинности и государственные сборы, поэтому их положение было тесно связано с фискальной политикой власти.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всё сильнее теряли свободу передвижения и зависели от владельца земли. Рост барщины и оброка делал их положение более тяжёлым и предсказуемым для государства.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в обществе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сохраняло особый статус, влияло на образование и обрядовую жизнь, но должно было поддерживать порядок и авторитет власти. Церковь оставалась важным, но уже не самостоятельным центром силы.
</a:t>
            </a:r>
            <a:endParaRPr lang="en-US" sz="9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Романовы: главные итоги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Сводим ключевые результаты эпохи в четырёх сферах: власть, общество, хозяйство и внешняя политика.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первых Романовых одновременно стабилизировала государство и усилила его жёсткость по отношению к обществу.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правления Михаила Фёдоровича и Алексея Михайловича по курсу истории России XVII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эпохи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XVII века складываются в цепочку: от восстановления государства после Смуты к новым конфликтам внутри страны и к дипломатическим итогам войны.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переломных событий приходится на 1648–1667 годы: именно тогда усилились внутренние конфликты и оформились важные политические решения.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правления первых Романовых, 1613–1676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 по теме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основаны на ключевых событиях и социальных изменениях XVII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 первых Романовых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Романовы не просто вывели страну из Смуты: они создали более устойчивую систему управления, усилили сословный порядок и заложили основу дальнейшего расширения государства.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2026-07-26T11:07:42Z</dcterms:created>
  <dcterms:modified xsi:type="dcterms:W3CDTF">2026-07-26T11:07:42Z</dcterms:modified>
</cp:coreProperties>
</file>