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Древней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стала ранним государством европейского масштаба.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расцветом Древней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Древней Руси — это время, когда усилились власть князя, города и торговля, а христианство и письменность стали частью государственной жизни.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Рамки времени и главные центры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IX–XI веках восточные славяне прошли путь от разрозненных земель к раннему государству. Именно тогда сложились политические и культурные основы Древней Руси.
</a:t>
            </a:r>
            <a:endParaRPr lang="en-US" sz="1061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 Новгород были главными центрами, связанными речными дорогами. Через них шли управление, торговля и военные походы, определявшие развитие страны.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882 году Олег объединил важнейшие земли и укрепил Киев как столицу. Это событие стало важным шагом к единой власти на Руси.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988 году князь Владимир крестил Русь. Этот выбор изменил религиозную жизнь, усилил связи с Византией и ускорил культурные преобразования.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торговые пути Руси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были главными дорогами Руси: по ним быстрее всего перевозили людей, товары и дары. Поэтому поселения тянулись вдоль Днепра, Волхова и других водных путей.
</a:t>
            </a:r>
            <a:endParaRPr lang="en-US" sz="1297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Балтики и 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 варяг в греки» соединял Балтику с Византией. Он делал Киев и Новгород важными узлами обмена, где сходились северные и южные интересы.
</a:t>
            </a:r>
            <a:endParaRPr lang="en-US" sz="1352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переправами, волоками и пристанями приносил князю доход и политическое влияние. Кто держал путь, тот мог охранять торговлю и собирать пошлины.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путях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возникали там, где пересекались вода, ремесло и торговля. Поэтому Ладога, Киев и Новгород стали не только укреплёнными пунктами, но и центрами жизни.
</a:t>
            </a:r>
            <a:endParaRPr lang="en-US" sz="129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Русь пережила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подъёма складывались в единую систему и взаимно усиливали друг друга.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княжеской власти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как 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Владимире и Ярославе Киев окончательно утвердился как политический центр. Отсюда князь контролировал земли, собирал дань и задавал общий порядок управления.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силы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 опиралась на дружину и назначенных представителей на местах. Это позволяло быстрее реагировать на мятежи, споры и внешнюю угрозу.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раздробленности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местных центров было важным признаком усиления власти. Князь стремился заменить разрозненные порядки более единым и предсказуемым управлением.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приносило не только порядок, но и ресурсы. Дань, суд и распределение земель делали князя главной фигурой политической системы.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35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050" y="1027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877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44285"/>
            <a:ext cx="246600" cy="1972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дружина и управление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возглавлял дружину, принимал решения о войне и мире, выступал судьёй и вёл переговоры с соседями. Его власть соединяла личный авторитет и государственные функции.
</a:t>
            </a:r>
            <a:endParaRPr lang="en-US" sz="1217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Младшая дружина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Младшая дружина сопровождала князя в походах, собирала дань и обеспечивала порядок на местах. Именно она составляла мобильную военную силу ранней Руси.
</a:t>
            </a:r>
            <a:endParaRPr lang="en-US" sz="1272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Старшая дружина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дружинники помогали управлять землёй, участвовали в советах и могли влиять на решения князя. Они были не только воинами, но и политической опорой.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связывал личную преданность и общегосударственные задачи. Благодаря дружине князь мог удерживать власть, защищать границы и управлять разными землями.
</a:t>
            </a:r>
            <a:endParaRPr lang="en-US" sz="12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как культурный перелом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церковь вошла в систему власти и стала поддерживать княжеский порядок. Религия перестала быть делом отдельных общин и стала общегосударственным фактором.
</a:t>
            </a:r>
            <a:endParaRPr lang="en-US" sz="1267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церковная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Руси начали создаваться епархии, а в крупных городах строились храмы. Это меняло облик центров власти и закрепляло новую религиозную традицию.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монастырях и храмах открывались школы, где обучали чтению и письму. Так христианство способствовало распространению грамотности среди духовенства и части знати.
</a:t>
            </a:r>
            <a:endParaRPr lang="en-US" sz="1183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Византией усилила международный престиж Руси. Княжество включалось в христианский мир и получало доступ к развитой византийской культурной модели.
</a:t>
            </a:r>
            <a:endParaRPr lang="en-US" sz="118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книги и летописание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 управлении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сделала управление более точным: можно было фиксировать распоряжения, договоры и церковные тексты. Это расширяло возможности княжеской власти и образования.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Богослужебные книги переписывали вручную, поэтому книжное дело требовало образованных людей и времени. Постепенно формировалась среда книжников и переписчиков.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помогали осмысливать прошлое и связывать отдельные события в общую историю. Именно они стали основой исторической памяти Руси.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показывают, что письмо использовали не только в монастырях, но и в повседневной жизни. Это важное свидетельство широкого распространения грамотности.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ознаменовал крещение Руси и изменил её культурное развитие.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стало рубежом, после которого усилились государственная организация, книжность и международный престиж.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крещения Руси при князе Владимире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торговых центров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были не просто крепостями, а узлами обмена, где сходились ремесленники, землевладельцы и купцы. Здесь формировались цены, заключались сделки и закреплялось политическое влияние князя.
</a:t>
            </a:r>
            <a:endParaRPr lang="en-US" sz="112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 и укрепления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 вокруг детинца быстро разрастался: там жили торговцы, мастера и обслуживающее население. Укрепления защищали рынок и население, а княжеский двор задавал порядок и собирал доходы.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Торги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Торги придавали городу ритм и связывали его с окрестными землями. На них привозили продукты, сырьё и изделия ремесла, а также распространяли новости, слухи и княжеские распоряжения.
</a:t>
            </a:r>
            <a:endParaRPr lang="en-US" sz="1183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княжеские дворы подчеркивали статус города как политического центра. Их строительство требовало ресурсов и мастеров, но одновременно показывало силу власти и её способность организовать пространство.
</a:t>
            </a:r>
            <a:endParaRPr lang="en-US" sz="1114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международные связи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Руси была не только внутренним обменом, но и частью международной системы, где особенно важны были речные пути и контроль над переходами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внешним партнёром оставалась Византия, но связи были многонаправленными. Это делало Русь посредником между разными регионами и усиливало значение Киева.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учебных карт и обобщений по истории Древней Руси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нормы «Русской правды» особенно важны для понимания раннего права: защита собственности, денежные штрафы и упорядоченный суд.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опирался на компенсацию и контроль, а не на произвольную расправу. Это свидетельствует о переходе от обычая к более устойчивому правовому 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 в учебных изданиях по истории Древней Руси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правовые нормы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которые изменили облик Руси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Киевская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Киевская стала не просто храмом, а символом государственной зрелости. Её мозаики и купола показывали связь Руси с византийской традицией, но сам масштаб постройки говорил о собственных возможностях княжества.
</a:t>
            </a:r>
            <a:endParaRPr lang="en-US" sz="1131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Новгородская
</a:t>
            </a:r>
            <a:pPr algn="ctr" indent="0" marL="0">
              <a:lnSpc>
                <a:spcPct val="100000"/>
              </a:lnSpc>
              <a:buNone/>
            </a:pPr>
            <a:r>
              <a:rPr lang="en-US" sz="5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Новгородская отражала иной, более строгий и лаконичный архитектурный облик. Каменный храм подчёркивал силу северного центра, его самостоятельность и устойчивость городского общества.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ворота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ворота в Киеве соединяли оборонительную функцию и представительность власти. Торжественный въезд в город превращался в политический жест, где архитектура работала как язык княжеского авторитета.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по которым видно эпоху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бусы и застёжки помогают увидеть вкус и достаток разных слоёв населения. По качеству находок можно судить о торговле, местном производстве и различиях между знатью и простыми горожанами.
</a:t>
            </a:r>
            <a:endParaRPr lang="en-US" sz="983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Оружие, замки и элементы конского снаряжения показывают, что безопасность и военная готовность были важны и в городе, и в княжеской среде. Вещи служили не только практической цели, но и обозначали положение владельца.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Пряслица, керамика и бытовые сосуды напоминают о повседневном труде женщин и мастеров. Они раскрывают домашнее производство, хозяйственную самостоятельность двора и устойчивые навыки ремесла.
</a:t>
            </a:r>
            <a:endParaRPr lang="en-US" sz="1042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миры быта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княжеским двором, посадом и сельской средой особенно заметны по находкам. Археология показывает, что материальная культура Руси была неоднородной и тесно связанной с социальным расслоением.
</a:t>
            </a:r>
            <a:endParaRPr lang="en-US" sz="98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князей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степной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рубежи Руси постоянно испытывали давление степных кочевников. Поэтому князья не только вели военные походы, но и строили линии обороны, чтобы защитить землю и торговые пути.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браки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 соседними правителями расширяли дипломатические возможности Руси. Династические браки и переговоры помогали закреплять международный авторитет без постоянной войны и открывали путь к более устойчивому миру.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престиж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сила, укрепления и внешние соглашения действовали вместе. Такая политика позволяла удерживать безопасность ключевых дорог, а также демонстрировала, что Русь входит в круг значимых европейских держав.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1036: победа под Киевом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печенегами сняла самую опасную угрозу для Киева и укрепила авторитет князя как защитника земли.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Европой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детей Ярослава связали Русь с ведущими дворами Европы и усилили её международное положение.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подъём
</a:t>
            </a:r>
            <a:pPr algn="ctr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правления Ярослава завершилось строительство Софии Киевской, а при дворе и в монастырях развивались книжность и летописание.
</a:t>
            </a:r>
            <a:endParaRPr lang="en-US" sz="1355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правления Ярослава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 к последствиям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 и культурные факторы привели к подъёму Руси и к новым внутренним противоречиям.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ключевые ответы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быстро проверить ключевые опорные знания по теме: торговый путь, правовой памятник и событие, изменившее культурный облик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ответа связаны с главными признаками расцвета: торговлей, правом и христианизацией. Вместе они показывают, как менялась Русь в X–XI веках.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Руси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Расцвет, который изменил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Древней Руси стал временем, когда политическое единство, вера, письменность и городская жизнь впервые сложились в заметную европейскую цивилизацию.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2026-07-26T11:07:18Z</dcterms:created>
  <dcterms:modified xsi:type="dcterms:W3CDTF">2026-07-26T11:07:18Z</dcterms:modified>
</cp:coreProperties>
</file>