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5. Talking about abilities: что умеем мы и другие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способностях, задаём вопросы и отвечаем коротко по-английски.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Шестиклассники часто обсуждают спорт, музыку, гаджеты, хобби и школу. Поэтому can помогает говорить о знакомых вещах просто и уверенно: can play football, can use a phone, can draw well, can read in English.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abilities важны в 6 классе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темы — после can глагол остаётся в начальной форме.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разделе can прежде всего выражает умение и способность.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грамматики темы Unit 5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750859"/>
            <a:ext cx="4037700" cy="23929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схема помогает быстро строить фразы о способностях.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can используется глагол без to и без -s; вопрос начинается с can, а отрицание образуется с can’t.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can / can’t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can в утвердительных, вопросительных и отрицательных предложениях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Способности в повседневной жизни школьника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22598" y="2757541"/>
            <a:ext cx="240918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дома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can подходит и для бытовых навыков: can help at home, can cook simple food, can tidy the room. Эти примеры показывают ответственность и самостоятельность.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2598" y="1659661"/>
            <a:ext cx="240918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режим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может делать домашнее задание вовремя, быстро учить слова и пользоваться компьютером для учёбы. Такие фразы легко включить в рассказ о своём обычном дне.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2598" y="3855416"/>
            <a:ext cx="240918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умения
</a:t>
            </a:r>
            <a:pPr algn="l" indent="0" marL="0">
              <a:lnSpc>
                <a:spcPct val="100000"/>
              </a:lnSpc>
              <a:buNone/>
            </a:pPr>
            <a:r>
              <a:rPr lang="en-US" sz="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шестиклассники умеют рисовать, петь или играть на музыкальном инструменте. Такие способности особенно удобно обсуждать на уроке, потому что они хорошо знакомы и понятны.
</a:t>
            </a:r>
            <a:endParaRPr lang="en-US" sz="1191" dirty="0"/>
          </a:p>
        </p:txBody>
      </p:sp>
      <p:sp>
        <p:nvSpPr>
          <p:cNvPr id="13" name="Text 5"/>
          <p:cNvSpPr txBox="1"/>
          <p:nvPr/>
        </p:nvSpPr>
        <p:spPr>
          <a:xfrm>
            <a:off x="2896898" y="2757541"/>
            <a:ext cx="240918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can ученик может коротко рассказать о себе, одноклассниках или друзьях. Это делает ответ живым, конкретным и полезным для парной работы.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896898" y="1659661"/>
            <a:ext cx="240918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активность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часто описывает умения, связанные с движением: can ride a bike, can run fast, can swim. Эти примеры близки детям и легко запоминаются.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предложение с can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построения высказывания: от подлежащего к ответу.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шестиклассников с can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06751" y="1987924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-s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she can plays неправильна: после can глагол не получает -s, даже если подлежащее — he или she. Это правило важно запомнить отдельно.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0939" y="1049000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to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can to play вместо can play. После can инфинитив без to, поэтому эта часть предложения должна оставаться короткой и простой.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6751" y="2926849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cans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варианте he cans swim появляется лишнее окончание у самого can. Модальный глагол не изменяется по лицам и числам, поэтому форма остаётся can.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751" y="3865774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отрицания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конструкциях Can you…? и can’t форма can не меняется. Ошибки чаще всего встречаются в письменных упражнениях, где ученики пытаются применить обычные правила спряжения.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 показывает, какие темы детям проще всего обсуждать на английском: технологии, спорт, музыка, рисование и языки.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ответов связано с технологиями и спортом, но у каждого направления есть своя группа учеников.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 класса; распределение ответов по пяти категориям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способности чаще встречаются в классе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в теме спорта и активных занятий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22598" y="2757541"/>
            <a:ext cx="240918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и зимние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плавания и катания тоже подходят простые конструкции: can swim, can skate. Они особенно полезны, когда ученики рассказывают о секциях, соревнованиях или любимых занятиях после школы.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322598" y="1659661"/>
            <a:ext cx="240918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скорость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умения удобно описывать через can run fast, can jump high и can throw a ball. Такие фразы помогают быстро сказать, что человек умеет делать на физкультуре или тренировке.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2598" y="3855416"/>
            <a:ext cx="240918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качеств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fast / slow, high / low, well / badly помогают точнее говорить о том, как выполняется действие. Это делает ответ более выразительным без сложной грамматики.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896898" y="2757541"/>
            <a:ext cx="240918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практика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такие фразы закрепляются в коротких диалогах и играх на уроке. Чем ближе пример к реальной активности, тем легче запомнить новую конструкцию.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896898" y="1659661"/>
            <a:ext cx="240918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физкультурой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abilities естественно соединяет английский язык с уроками физкультуры и спортивными кружками. Ученик легко переносит знакомые действия в короткое английское высказывание.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Способности в школьных предметах и учебных ситуациях
</a:t>
            </a:r>
            <a:endParaRPr lang="en-US" sz="2702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79775" y="126372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 математика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помогает описывать учебные умения: can read maps in geography and can solve problems in maths. Такие примеры показывают, что способности нужны не только в спорте, но и на уроках.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9775" y="245629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science и ICT можно говорить о навыках работы с формулами, таблицами и программами. Это делает высказывание точнее и связывает grammar с реальными школьными заданиями.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79775" y="3648873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English удобно говорить: can remember vocabulary, can read texts, can answer questions. Такие фразы особенно полезны, потому что они описывают сам процесс обучения.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14650" y="126372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art и music ученики могут сказать: can draw, can sing, can play an instrument. Эти предметы дают много простых примеров, которые легко использовать в речи.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014650" y="245629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аббревиатуры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PE, music, ICT, science, art и languages часто встречаются в теме abilities. Они помогают строить более точные предложения и показывают, где именно проявляется навык.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24" y="1124025"/>
            <a:ext cx="6655853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положительных и отрицательных форм помогает увидеть, как can выражает наличие или отсутствие умения в одинаковых ситуациях.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показывает отсутствие навыка или его незавершённость, а не отказ. После can глагол остаётся в начальной форме без to и без -s.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Unit 5 по теме abilities; примеры для 6 класса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 и отрицание: параллельные примеры
</a:t>
            </a:r>
            <a:endParaRPr lang="en-US" sz="2781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способностях: основные модели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вопроса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способности обычно начинается с can, затем идёт подлежащее и глагол без to: Can you play tennis? Такая модель помогает быстро спросить о навыке и понять ответ.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лица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схема работает для I, he, she и they: Can he read English texts? Can they play tennis? Меняется только подлежащее, а can остаётся без окончания.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ответах удобно использовать короткие формы: Yes, I can. No, I can’t. Они звучат естественно в парной работе и позволяют отвечать быстро, без лишних слов.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больше ясности, можно добавить полную фразу: Yes, I can use a tablet. Такие ответы полезны в интервью, диалогах и мини-опросах на уроке.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 о способностях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типичного разговора: вопрос, ответ, уточнение и продолжение беседы.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способность может находиться на разных этапах: уже освоена, развивается или пока недоступна.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помогает говорить о прогрессе спокойно и без сравнения учеников между собой, отмечая, что умения можно развивать.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примеров по материалам темы abilities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Can, can’t и уровень сформированности навыка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 вода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Birds can fly, and dolphins can swim очень легко запоминаются, потому что движение сразу видно в воображении. Такие примеры помогают связать can с действиями, которые естественны для животного и не требуют сложного объяснения.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умеет лазать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Cats can climb, а camels can survive in deserts. Эти фразы показывают, что can описывает не только обычные действия, но и особенности жизни животных в их среде.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на примере пингвинов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Penguins can swim but can’t fly — это один из самых наглядных примеров для урока. Он помогает ученикам увидеть, как утвердительная и отрицательная формы работают в одном коротком сообщении.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Способности животных: яркие примеры для запоминания
</a:t>
            </a:r>
            <a:endParaRPr lang="en-US" sz="26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говорить не только о том, что человек умеет, но и о том, как развиваются способности через регулярную практику.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темы различают природный дар, приобретённый навык и тренировку. Вместе они помогают точнее описывать, откуда берётся умение и как оно развивается.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Unit 5 по теме abilities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 теме abilities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060" y="1468141"/>
            <a:ext cx="235634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105" y="3105473"/>
            <a:ext cx="243773" cy="1950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4910" y="1468141"/>
            <a:ext cx="235634" cy="2356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как вежливая форма просьбы и разрешения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72494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I open the window? — такая форма звучит вежливо и естественно в классе. Она помогает попросить о действии, не звуча слишком резко или приказно.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4061" y="3085166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we start now? подходит для разговора с учителем или одноклассниками. Здесь can выражает просьбу о разрешении начать что-то вместе, например работу в группе.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44279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Разрешение и 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I borrow your pen? — типичная фраза в школе и дома. Важно помнить, что в таких предложениях can не означает умение, а служит для вежливого обращения.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удобно использовать для коротких ответов, сравнения в парах и составления простых предложений о себе и одноклассниках.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частый навык — езда на велосипеде, а самый редкий — игра на инструменте. У класса заметны разные сильные стороны.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 класса по теме abilities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Мини-результаты класса: что умеют ученики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связать abilities с личным опытом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 опоры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простые модели I can… и I can’t… чтобы сразу назвать свои сильные и слабые стороны. Так легче построить короткий и понятный рассказ о себе.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 место и время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Уточняй, где именно проявляется навык: after school, at home, in sports club, in music class, during holidays или at the weekend. Это делает высказывание конкретнее.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реальные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личном сообщении достаточно 2–3 настоящих способностей: I can draw, I can use a computer, I can swim. Лучше выбирать то, что действительно соответствует опыту.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 рассказ фразой I can improve, если хочешь назвать навык, который ещё развивается. Это помогает говорить о прогрессе спокойно и уверенно.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5: говорим о том, что умеем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разделе вы научились использовать can и can’t, задавать вопросы о способностях и давать короткие ответы. Теперь можно говорить о себе, других людях и животных просто, точно и уверенно.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2026-05-30T17:45:54Z</dcterms:created>
  <dcterms:modified xsi:type="dcterms:W3CDTF">2026-05-30T17:45:54Z</dcterms:modified>
</cp:coreProperties>
</file>