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число: правило и применение в задачах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менять длину и направление вектора числом и применять это в геометрии 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7 классе изучают векторы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способ записи появляется после отрезков, углов, параллельных прямых и координатной плоскости. Он помогает записывать движение, сравнивать направления и длины, а также компактно выражать одинаковые по направлению и длине отрезки. Умножение задаёт масштаб и разворот.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3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sp><p:nvSpPr><p:cNvPr id="3" name="Text 0"></p:cNvPr><p:cNvSpPr txBox="1"/><p:nvPr></p:nvPr></p:nvSpPr><p:spPr><a:xfrm><a:off x="576575" y="386175"/><a:ext cx="8031600" cy="453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Что такое вектор
</a:t></a:r><a:endParaRPr lang="en-US" sz="2500" dirty="0"/></a:p></p:txBody></p:sp><p:sp><p:nvSpPr><p:cNvPr id="4" name="Text 1"></p:cNvPr><p:cNvSpPr txBox="1"/><p:nvPr></p:nvPr></p:nvSpPr><p:spPr><a:xfrm><a:off x="4829375" y="1126469"/><a:ext cx="3778800" cy="15741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Равными называют векторы с одинаковой длиной и одинаковым направлением, даже если их нарисовали в разных местах листа. Главное — совпадение стрелок по величине и направлению.
</a:t></a:r><a:endParaRPr lang="en-US" sz="1400" dirty="0"/></a:p></p:txBody></p:sp><p:sp><p:nvSpPr><p:cNvPr id="5" name="Text 2"></p:cNvPr><p:cNvSpPr txBox="1"/><p:nvPr></p:nvPr></p:nvSpPr><p:spPr><a:xfrm><a:off x="8715877" y="4725275"/><a:ext cx="350400" cy="3387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3</a:t></a:r><a:endParaRPr lang="en-US" sz="1600" dirty="0"/></a:p></p:txBody></p:sp><p:sp><p:nvSpPr><p:cNvPr id="6" name="Text 3"></p:cNvPr><p:cNvSpPr txBox="1"/><p:nvPr></p:nvPr></p:nvSpPr><p:spPr><a:xfrm><a:off x="4829375" y="3075869"/><a:ext cx="3778800" cy="15741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Нулевой вектор имеет длину 0. Он не имеет определённого направления: как бы ни пытались «показать» стрелку, она не задаёт куда направляться.
</a:t></a:r><a:endParaRPr lang="en-US" sz="1400" dirty="0"/></a:p></p:txBody></p:sp><p:sp><p:nvSpPr><p:cNvPr id="7" name="Text 4"></p:cNvPr><p:cNvSpPr txBox="1"/><p:nvPr></p:nvPr></p:nvSpPr><p:spPr><a:xfrm><a:off x="576575" y="1126475"/><a:ext cx="3714000" cy="15741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Вектор — это направленный отрезок: у него есть начало, конец и направление. По рисунку видно, куда «смотрит» стрелка, а длина отвечает за величину вектора.
</a:t></a:r><a:endParaRPr lang="en-US" sz="1400" dirty="0"/></a:p></p:txBody></p:sp><p:sp><p:nvSpPr><p:cNvPr id="8" name="Text 5"></p:cNvPr><p:cNvSpPr txBox="1"/><p:nvPr></p:nvPr></p:nvSpPr><p:spPr><a:xfrm><a:off x="576575" y="3075875"/><a:ext cx="3714000" cy="15741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Вектор обозначают, например, amathrm{vec{a}} или amathrm{vec{AB}}. В записи важны именно направление и концы отрезка, поэтому две стрелки могут выглядеть по-разному.
</a:t></a:r><a:endParaRPr lang="en-US" sz="1400" dirty="0"/></a:p></p:txBody></p:sp></p:spTree></p:cSld><p:clrMapOvr><a:masterClrMapping/></p:clrMapOvr></p:sld>
</file>

<file path=ppt/slides/slide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4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sp><p:nvSpPr><p:cNvPr id="3" name="Text 0"></p:cNvPr><p:cNvSpPr txBox="1"/><p:nvPr></p:nvPr></p:nvSpPr><p:spPr><a:xfrm><a:off x="576575" y="386175"/><a:ext cx="8031600" cy="453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Смысл умножения вектора на число
</a:t></a:r><a:endParaRPr lang="en-US" sz="2500" dirty="0"/></a:p></p:txBody></p:sp><p:sp><p:nvSpPr><p:cNvPr id="4" name="Text 1"></p:cNvPr><p:cNvSpPr txBox="1"/><p:nvPr></p:nvPr></p:nvSpPr><p:spPr><a:xfrm><a:off x="8715877" y="4725275"/><a:ext cx="350400" cy="3387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4</a:t></a:r><a:endParaRPr lang="en-US" sz="1600" dirty="0"/></a:p></p:txBody></p:sp><p:sp><p:nvSpPr><p:cNvPr id="5" name="Text 2"></p:cNvPr><p:cNvSpPr txBox="1"/><p:nvPr></p:nvPr></p:nvSpPr><p:spPr><a:xfrm><a:off x="576575" y="1294975"/><a:ext cx="2302200" cy="30714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Если умножить вектор amathrm{vec{a}} на число k, получится новый вектор kamathrm{vec{a}}. Его длина и направление определяются числом k: это главный смысл операции.
</a:t></a:r><a:endParaRPr lang="en-US" sz="1400" dirty="0"/></a:p></p:txBody></p:sp><p:sp><p:nvSpPr><p:cNvPr id="6" name="Text 3"></p:cNvPr><p:cNvSpPr txBox="1"/><p:nvPr></p:nvPr></p:nvSpPr><p:spPr><a:xfrm><a:off x="3420900" y="1294975"/><a:ext cx="2302200" cy="30714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Модуль 
mathrm{|k|} показывает, во сколько раз меняется длина: при 
mathrm{|k|&gt;1} вектор становится длиннее, при 
mathrm{0&lt;|k|&lt;1} — короче. При k=0 длина становится нулевой.
</a:t></a:r><a:endParaRPr lang="en-US" sz="1400" dirty="0"/></a:p></p:txBody></p:sp><p:sp><p:nvSpPr><p:cNvPr id="7" name="Text 4"></p:cNvPr><p:cNvSpPr txBox="1"/><p:nvPr></p:nvPr></p:nvSpPr><p:spPr><a:xfrm><a:off x="6265225" y="1294975"/><a:ext cx="2302200" cy="30714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Знак числа управляет направлением: при k&gt;0 направление сохраняется, при k&lt;0 меняется на противоположное. Поэтому вектор «поворачивается» относительно исходного, а не просто растёт или уменьшается.
</a:t></a:r><a:endParaRPr lang="en-US" sz="1400" dirty="0"/></a:p></p:txBody></p:sp></p:spTree></p:cSld><p:clrMapOvr><a:masterClrMapping/></p:clrMapOvr></p:sld>
</file>

<file path=ppt/slides/slide5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5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4653350" y="1554961"/>  <a:ext cx="4164900" cy="1990577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sp><p:nvSpPr><p:cNvPr id="5" name="Text 0"></p:cNvPr><p:cNvSpPr txBox="1"/><p:nvPr></p:nvPr></p:nvSpPr><p:spPr><a:xfrm><a:off x="259500" y="386175"/><a:ext cx="8397000" cy="453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Как меняется вектор при разных значениях числа
</a:t></a:r><a:endParaRPr lang="en-US" sz="2500" dirty="0"/></a:p></p:txBody></p:sp><p:sp><p:nvSpPr><p:cNvPr id="6" name="Text 1"></p:cNvPr><p:cNvSpPr txBox="1"/><p:nvPr></p:nvPr></p:nvSpPr><p:spPr><a:xfrm><a:off x="259500" y="1217075"/><a:ext cx="3828300" cy="2672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500" b="1" dirty="0"><a:solidFill><a:srgbClr val="FFFFFF"/></a:solidFill><a:latin typeface="Arial" pitchFamily="34" charset="0"/><a:ea typeface="Arial" pitchFamily="34" charset="-122"/><a:cs typeface="Arial" pitchFamily="34" charset="-120"/></a:rPr><a:t>Сравните пять случаев: 
mak.mathrm{k} определяет и масштаб длины (по модулю), и направление (по знаку).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300" dirty="0"><a:solidFill><a:srgbClr val="FFFFFF"/></a:solidFill><a:latin typeface="Arial" pitchFamily="34" charset="0"/><a:ea typeface="Arial" pitchFamily="34" charset="-122"/><a:cs typeface="Arial" pitchFamily="34" charset="-120"/></a:rPr><a:t>Модуль числа задаёт изменение длины, а знак — направление нового вектора относительно исходного.
</a:t></a:r><a:endParaRPr lang="en-US" sz="1500" dirty="0"/></a:p></p:txBody></p:sp><p:sp><p:nvSpPr><p:cNvPr id="7" name="Text 2"></p:cNvPr><p:cNvSpPr txBox="1"/><p:nvPr></p:nvPr></p:nvSpPr><p:spPr><a:xfrm><a:off x="8715877" y="4725275"/><a:ext cx="350400" cy="3387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5</a:t></a:r><a:endParaRPr lang="en-US" sz="1600" dirty="0"/></a:p></p:txBody></p:sp><p:sp><p:nvSpPr><p:cNvPr id="8" name="Text 3"></p:cNvPr><p:cNvSpPr txBox="1"/><p:nvPr></p:nvPr></p:nvSpPr><p:spPr><a:xfrm><a:off x="259500" y="4238425"/><a:ext cx="3828300" cy="4818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i="1" dirty="0"><a:solidFill><a:srgbClr val="FFFFFF"/></a:solidFill><a:latin typeface="Arial" pitchFamily="34" charset="0"/><a:ea typeface="Arial" pitchFamily="34" charset="-122"/><a:cs typeface="Arial" pitchFamily="34" charset="-120"/></a:rPr><a:t>Обобщение правила умножения вектора на число
</a:t></a:r><a:endParaRPr lang="en-US" sz="1400" dirty="0"/></a:p></p:txBody></p:sp></p:spTree></p:cSld><p:clrMapOvr><a:masterClrMapping/></p:clrMapOvr></p:sld>
</file>

<file path=ppt/slides/slide6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6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521539" y="1469625"/>  <a:ext cx="8100923" cy="32556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sp><p:nvSpPr><p:cNvPr id="4" name="Text 0"></p:cNvPr><p:cNvSpPr txBox="1"/><p:nvPr></p:nvPr></p:nvSpPr><p:spPr><a:xfrm><a:off x="519450" y="386175"/><a:ext cx="8105100" cy="453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Правило умножения вектора на число
</a:t></a:r><a:endParaRPr lang="en-US" sz="2500" dirty="0"/></a:p></p:txBody></p:sp><p:sp><p:nvSpPr><p:cNvPr id="5" name="Text 1"></p:cNvPr><p:cNvSpPr txBox="1"/><p:nvPr></p:nvPr></p:nvSpPr><p:spPr><a:xfrm><a:off x="519450" y="949500"/><a:ext cx="8105100" cy="4098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400" dirty="0"><a:solidFill><a:srgbClr val="65401F"/></a:solidFill><a:latin typeface="Arial" pitchFamily="34" charset="0"/><a:ea typeface="Arial" pitchFamily="34" charset="-122"/><a:cs typeface="Arial" pitchFamily="34" charset="-120"/></a:rPr><a:t>Пошаговый алгоритм получения вектора kamathrm{vec{a}}
</a:t></a:r><a:endParaRPr lang="en-US" sz="1400" dirty="0"/></a:p></p:txBody></p:sp><p:sp><p:nvSpPr><p:cNvPr id="6" name="Text 2"></p:cNvPr><p:cNvSpPr txBox="1"/><p:nvPr></p:nvPr></p:nvSpPr><p:spPr><a:xfrm><a:off x="8715877" y="4725275"/><a:ext cx="350400" cy="3387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6</a:t></a:r><a:endParaRPr lang="en-US" sz="1600" dirty="0"/></a:p></p:txBody></p:sp></p:spTree></p:cSld><p:clrMapOvr><a:masterClrMapping/></p:clrMapOvr></p:sld>
</file>

<file path=ppt/slides/slide7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7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259500" y="941547"/>  <a:ext cx="4312500" cy="3946106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sp><p:nvSpPr><p:cNvPr id="4" name="Text 0"></p:cNvPr><p:cNvSpPr txBox="1"/><p:nvPr></p:nvPr></p:nvSpPr><p:spPr><a:xfrm><a:off x="576575" y="386175"/><a:ext cx="8397000" cy="453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Координаты вектора после умножения
</a:t></a:r><a:endParaRPr lang="en-US" sz="2500" dirty="0"/></a:p></p:txBody></p:sp><p:sp><p:nvSpPr><p:cNvPr id="5" name="Text 1"></p:cNvPr><p:cNvSpPr txBox="1"/><p:nvPr></p:nvPr></p:nvSpPr><p:spPr><a:xfrm><a:off x="4896975" y="1098175"/><a:ext cx="4076700" cy="1629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600" b="1" dirty="0"><a:solidFill><a:srgbClr val="FFFFFF"/></a:solidFill><a:latin typeface="Arial" pitchFamily="34" charset="0"/><a:ea typeface="Arial" pitchFamily="34" charset="-122"/><a:cs typeface="Arial" pitchFamily="34" charset="-120"/></a:rPr><a:t>Умножаем каждую координату
</a:t></a:r><a:pPr algn="l" indent="0" marL="0"><a:lnSpc><a:spcPct val="100000"/></a:lnSpc><a:buNone/></a:pPr><a:r><a:rPr lang="en-US" sz="8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Пусть amathrm{vec{a}}=(x; y). Тогда при умножении на число k получаем kamathrm{vec{a}}=(kx; ky). Умножаются обе координаты, включая знак.
</a:t></a:r><a:endParaRPr lang="en-US" sz="1600" dirty="0"/></a:p></p:txBody></p:sp><p:sp><p:nvSpPr><p:cNvPr id="6" name="Text 2"></p:cNvPr><p:cNvSpPr txBox="1"/><p:nvPr></p:nvPr></p:nvSpPr><p:spPr><a:xfrm><a:off x="90277" y="4725275"/><a:ext cx="350400" cy="3387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7</a:t></a:r><a:endParaRPr lang="en-US" sz="1600" dirty="0"/></a:p></p:txBody></p:sp><p:sp><p:nvSpPr><p:cNvPr id="7" name="Text 3"></p:cNvPr><p:cNvSpPr txBox="1"/><p:nvPr></p:nvPr></p:nvSpPr><p:spPr><a:xfrm><a:off x="4896975" y="3047981"/><a:ext cx="4076700" cy="1629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600" b="1" dirty="0"><a:solidFill><a:srgbClr val="FFFFFF"/></a:solidFill><a:latin typeface="Arial" pitchFamily="34" charset="0"/><a:ea typeface="Arial" pitchFamily="34" charset="-122"/><a:cs typeface="Arial" pitchFamily="34" charset="-120"/></a:rPr><a:t>Как читать знак в координатах
</a:t></a:r><a:pPr algn="l" indent="0" marL="0"><a:lnSpc><a:spcPct val="100000"/></a:lnSpc><a:buNone/></a:pPr><a:r><a:rPr lang="en-US" sz="8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Если k положительное, координаты просто масштабируются и сохраняют «ориентацию» на плоскости. При k отрицательном обе координаты меняют знак, поэтому направление вектора становится противоположным, хотя модуль длины зависит только от 
mathrm{|k|}.
</a:t></a:r><a:endParaRPr lang="en-US" sz="1600" dirty="0"/></a:p></p:txBody></p:sp></p:spTree></p:cSld><p:clrMapOvr><a:masterClrMapping/></p:clrMapOvr></p:sld>
</file>

<file path=ppt/slides/slide8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8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4654054" y="1013950"/>  <a:ext cx="4163492" cy="30726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sp><p:nvSpPr><p:cNvPr id="5" name="Text 0"></p:cNvPr><p:cNvSpPr txBox="1"/><p:nvPr></p:nvPr></p:nvSpPr><p:spPr><a:xfrm><a:off x="259500" y="386175"/><a:ext cx="8397000" cy="453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Как меняется длина вектора при разных значениях k
</a:t></a:r><a:endParaRPr lang="en-US" sz="2500" dirty="0"/></a:p></p:txBody></p:sp><p:sp><p:nvSpPr><p:cNvPr id="6" name="Text 1"></p:cNvPr><p:cNvSpPr txBox="1"/><p:nvPr></p:nvPr></p:nvSpPr><p:spPr><a:xfrm><a:off x="259500" y="1217075"/><a:ext cx="3828300" cy="2672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500" b="1" dirty="0"><a:solidFill><a:srgbClr val="FFFFFF"/></a:solidFill><a:latin typeface="Arial" pitchFamily="34" charset="0"/><a:ea typeface="Arial" pitchFamily="34" charset="-122"/><a:cs typeface="Arial" pitchFamily="34" charset="-120"/></a:rPr><a:t>На графике видно: для k и -k длина одинакова, потому что считается через модуль 
mathrm{|k|}.
</a:t></a:r><a:pPr algn="l" indent="0" marL="0"><a:lnSpc><a:spcPct val="100000"/></a:lnSpc><a:buNone/></a:pPr><a:r><a:rPr lang="en-US" sz="900" dirty="0"><a:solidFill><a:srgbClr val="FFFFFF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300" dirty="0"><a:solidFill><a:srgbClr val="FFFFFF"/></a:solidFill><a:latin typeface="Arial" pitchFamily="34" charset="0"/><a:ea typeface="Arial" pitchFamily="34" charset="-122"/><a:cs typeface="Arial" pitchFamily="34" charset="-120"/></a:rPr><a:t>Длина зависит только от модуля числа: случаи k=1 дают исходный вектор, а k=0 превращает его в нулевой.
</a:t></a:r><a:endParaRPr lang="en-US" sz="1500" dirty="0"/></a:p></p:txBody></p:sp><p:sp><p:nvSpPr><p:cNvPr id="7" name="Text 2"></p:cNvPr><p:cNvSpPr txBox="1"/><p:nvPr></p:nvPr></p:nvSpPr><p:spPr><a:xfrm><a:off x="8715877" y="4725275"/><a:ext cx="350400" cy="3387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8</a:t></a:r><a:endParaRPr lang="en-US" sz="1600" dirty="0"/></a:p></p:txBody></p:sp><p:sp><p:nvSpPr><p:cNvPr id="8" name="Text 3"></p:cNvPr><p:cNvSpPr txBox="1"/><p:nvPr></p:nvPr></p:nvSpPr><p:spPr><a:xfrm><a:off x="259500" y="4238425"/><a:ext cx="3828300" cy="4818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263" i="1" dirty="0"><a:solidFill><a:srgbClr val="FFFFFF"/></a:solidFill><a:latin typeface="Arial" pitchFamily="34" charset="0"/><a:ea typeface="Arial" pitchFamily="34" charset="-122"/><a:cs typeface="Arial" pitchFamily="34" charset="-120"/></a:rPr><a:t>По правилу: длина kamathrm{vec{a}} равна 
mathrm{|k|}, где k 
— коэффициент умножения
</a:t></a:r><a:endParaRPr lang="en-US" sz="1263" dirty="0"/></a:p></p:txBody></p:sp></p:spTree></p:cSld><p:clrMapOvr><a:masterClrMapping/></p:clrMapOvr></p:sld>
</file>

<file path=ppt/slides/slide9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9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1136537" y="1534516"/>  <a:ext cx="310200" cy="24816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5481312" y="1503496"/>  <a:ext cx="310200" cy="3102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0" y="0"/>  <a:ext cx="9144000" cy="5143500"/> </a:xfrm> <a:prstGeom prst="rect"><a:avLst/></a:prstGeom></p:spPr></p:pic><p:pic>  <p:nvPicPr><p:cNvPr id="9" name="Image 7" descr="preencoded.png">    </p:cNvPr>    <p:cNvPicPr><a:picLocks noChangeAspect="1"/></p:cNvPicPr>    <p:nvPr></p:nvPr>  </p:nvPicPr><p:blipFill><a:blip r:embed="rId8"></a:blip>  <a:stretch><a:fillRect/></a:stretch></p:blipFill><p:spPr> <a:xfrm>  <a:off x="0" y="0"/>  <a:ext cx="9144000" cy="5143500"/> </a:xfrm> <a:prstGeom prst="rect"><a:avLst/></a:prstGeom></p:spPr></p:pic><p:pic>  <p:nvPicPr><p:cNvPr id="10" name="Image 8" descr="preencoded.png">    </p:cNvPr>    <p:cNvPicPr><a:picLocks noChangeAspect="1"/></p:cNvPicPr>    <p:nvPr></p:nvPr>  </p:nvPicPr><p:blipFill><a:blip r:embed="rId9"></a:blip>  <a:stretch><a:fillRect/></a:stretch></p:blipFill><p:spPr> <a:xfrm>  <a:off x="3298137" y="1503496"/>  <a:ext cx="310200" cy="310200"/> </a:xfrm> <a:prstGeom prst="rect"><a:avLst/></a:prstGeom></p:spPr></p:pic><p:pic>  <p:nvPicPr><p:cNvPr id="11" name="Image 9" descr="preencoded.png">    </p:cNvPr>    <p:cNvPicPr><a:picLocks noChangeAspect="1"/></p:cNvPicPr>    <p:nvPr></p:nvPr>  </p:nvPicPr><p:blipFill><a:blip r:embed="rId10"></a:blip>  <a:stretch><a:fillRect/></a:stretch></p:blipFill><p:spPr> <a:xfrm>  <a:off x="0" y="0"/>  <a:ext cx="9144000" cy="5143500"/> </a:xfrm> <a:prstGeom prst="rect"><a:avLst/></a:prstGeom></p:spPr></p:pic><p:pic>  <p:nvPicPr><p:cNvPr id="12" name="Image 10" descr="preencoded.png">    </p:cNvPr>    <p:cNvPicPr><a:picLocks noChangeAspect="1"/></p:cNvPicPr>    <p:nvPr></p:nvPr>  </p:nvPicPr><p:blipFill><a:blip r:embed="rId11"></a:blip>  <a:stretch><a:fillRect/></a:stretch></p:blipFill><p:spPr> <a:xfrm>  <a:off x="0" y="0"/>  <a:ext cx="9144000" cy="5143500"/> </a:xfrm> <a:prstGeom prst="rect"><a:avLst/></a:prstGeom></p:spPr></p:pic><p:pic>  <p:nvPicPr><p:cNvPr id="13" name="Image 11" descr="preencoded.png">    </p:cNvPr>    <p:cNvPicPr><a:picLocks noChangeAspect="1"/></p:cNvPicPr>    <p:nvPr></p:nvPr>  </p:nvPicPr><p:blipFill><a:blip r:embed="rId12"></a:blip>  <a:stretch><a:fillRect/></a:stretch></p:blipFill><p:spPr> <a:xfrm>  <a:off x="7669306" y="1499146"/>  <a:ext cx="279038" cy="318900"/> </a:xfrm> <a:prstGeom prst="rect"><a:avLst/></a:prstGeom></p:spPr></p:pic><p:pic>  <p:nvPicPr><p:cNvPr id="14" name="Image 12" descr="preencoded.png">    </p:cNvPr>    <p:cNvPicPr><a:picLocks noChangeAspect="1"/></p:cNvPicPr>    <p:nvPr></p:nvPr>  </p:nvPicPr><p:blipFill><a:blip r:embed="rId13"></a:blip>  <a:stretch><a:fillRect/></a:stretch></p:blipFill><p:spPr> <a:xfrm>  <a:off x="0" y="0"/>  <a:ext cx="9144000" cy="5143500"/> </a:xfrm> <a:prstGeom prst="rect"><a:avLst/></a:prstGeom></p:spPr></p:pic><p:sp><p:nvSpPr><p:cNvPr id="15" name="Text 0"></p:cNvPr><p:cNvSpPr txBox="1"/><p:nvPr></p:nvPr></p:nvSpPr><p:spPr><a:xfrm><a:off x="576575" y="386175"/><a:ext cx="8031600" cy="453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Свойства умножения вектора на число
</a:t></a:r><a:endParaRPr lang="en-US" sz="2500" dirty="0"/></a:p></p:txBody></p:sp><p:sp><p:nvSpPr><p:cNvPr id="16" name="Text 1"></p:cNvPr><p:cNvSpPr txBox="1"/><p:nvPr></p:nvPr></p:nvSpPr><p:spPr><a:xfrm><a:off x="8715877" y="4725275"/><a:ext cx="350400" cy="3387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9</a:t></a:r><a:endParaRPr lang="en-US" sz="1600" dirty="0"/></a:p></p:txBody></p:sp><p:sp><p:nvSpPr><p:cNvPr id="17" name="Text 2"></p:cNvPr><p:cNvSpPr txBox="1"/><p:nvPr></p:nvPr></p:nvSpPr><p:spPr><a:xfrm><a:off x="434948" y="2266575"/><a:ext cx="1713300" cy="22305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300" b="1" dirty="0"><a:solidFill><a:srgbClr val="906844"/></a:solidFill><a:latin typeface="Arial" pitchFamily="34" charset="0"/><a:ea typeface="Arial" pitchFamily="34" charset="-122"/><a:cs typeface="Arial" pitchFamily="34" charset="-120"/></a:rPr><a:t>Распределительное свойство
</a:t></a:r><a:pPr algn="l" indent="0" marL="0"><a:lnSpc><a:spcPct val="100000"/></a:lnSpc><a:buNone/></a:pPr><a:r><a:rPr lang="en-US" sz="700" dirty="0"><a:solidFill><a:srgbClr val="906844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100" dirty="0"><a:solidFill><a:srgbClr val="906844"/></a:solidFill><a:latin typeface="Arial" pitchFamily="34" charset="0"/><a:ea typeface="Arial" pitchFamily="34" charset="-122"/><a:cs typeface="Arial" pitchFamily="34" charset="-120"/></a:rPr><a:t>Если к сумме векторов применить умножение на число, получаются суммы умноженных векторов: k(amathrm{vec{a}}+amathrm{vec{b}})=kamathrm{vec{a}}+kamathrm{vec{b}}. Это помогает аккуратно преобразовывать выражения.
</a:t></a:r><a:endParaRPr lang="en-US" sz="1300" dirty="0"/></a:p></p:txBody></p:sp><p:sp><p:nvSpPr><p:cNvPr id="18" name="Text 3"></p:cNvPr><p:cNvSpPr txBox="1"/><p:nvPr></p:nvPr></p:nvSpPr><p:spPr><a:xfrm><a:off x="4779787" y="2266575"/><a:ext cx="1713300" cy="22305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300" b="1" dirty="0"><a:solidFill><a:srgbClr val="906844"/></a:solidFill><a:latin typeface="Arial" pitchFamily="34" charset="0"/><a:ea typeface="Arial" pitchFamily="34" charset="-122"/><a:cs typeface="Arial" pitchFamily="34" charset="-120"/></a:rPr><a:t>Компактные записи
</a:t></a:r><a:pPr algn="l" indent="0" marL="0"><a:lnSpc><a:spcPct val="100000"/></a:lnSpc><a:buNone/></a:pPr><a:r><a:rPr lang="en-US" sz="700" dirty="0"><a:solidFill><a:srgbClr val="906844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100" dirty="0"><a:solidFill><a:srgbClr val="906844"/></a:solidFill><a:latin typeface="Arial" pitchFamily="34" charset="0"/><a:ea typeface="Arial" pitchFamily="34" charset="-122"/><a:cs typeface="Arial" pitchFamily="34" charset="-120"/></a:rPr><a:t>Когда в задачах встречаются одинаково направленные отрезки, сумму amathrm{vec{a}}+amathrm{vec{a}}+amathrm{vec{a}} можно заменить на 3amathrm{vec{a}}. Такая запись ускоряет вычисления и рисунок.
</a:t></a:r><a:endParaRPr lang="en-US" sz="1300" dirty="0"/></a:p></p:txBody></p:sp><p:sp><p:nvSpPr><p:cNvPr id="19" name="Text 4"></p:cNvPr><p:cNvSpPr txBox="1"/><p:nvPr></p:nvPr></p:nvSpPr><p:spPr><a:xfrm><a:off x="2607399" y="2266575"/><a:ext cx="1713300" cy="22305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300" b="1" dirty="0"><a:solidFill><a:srgbClr val="906844"/></a:solidFill><a:latin typeface="Arial" pitchFamily="34" charset="0"/><a:ea typeface="Arial" pitchFamily="34" charset="-122"/><a:cs typeface="Arial" pitchFamily="34" charset="-120"/></a:rPr><a:t>Скалирование одного вектора
</a:t></a:r><a:pPr algn="l" indent="0" marL="0"><a:lnSpc><a:spcPct val="100000"/></a:lnSpc><a:buNone/></a:pPr><a:r><a:rPr lang="en-US" sz="700" dirty="0"><a:solidFill><a:srgbClr val="906844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100" dirty="0"><a:solidFill><a:srgbClr val="906844"/></a:solidFill><a:latin typeface="Arial" pitchFamily="34" charset="0"/><a:ea typeface="Arial" pitchFamily="34" charset="-122"/><a:cs typeface="Arial" pitchFamily="34" charset="-120"/></a:rPr><a:t>Верно и другое сокращение: (k+m)amathmathrm{vec{a}}=kamathrm{vec{a}}+mamathrm{vec{a}}. Сумма одинаковых кратных записывается короче, без потери смысла.
</a:t></a:r><a:endParaRPr lang="en-US" sz="1300" dirty="0"/></a:p></p:txBody></p:sp><p:sp><p:nvSpPr><p:cNvPr id="20" name="Text 5"></p:cNvPr><p:cNvSpPr txBox="1"/><p:nvPr></p:nvPr></p:nvSpPr><p:spPr><a:xfrm><a:off x="6952206" y="2266575"/><a:ext cx="1713300" cy="22305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300" b="1" dirty="0"><a:solidFill><a:srgbClr val="906844"/></a:solidFill><a:latin typeface="Arial" pitchFamily="34" charset="0"/><a:ea typeface="Arial" pitchFamily="34" charset="-122"/><a:cs typeface="Arial" pitchFamily="34" charset="-120"/></a:rPr><a:t>Удобно для фигур
</a:t></a:r><a:pPr algn="l" indent="0" marL="0"><a:lnSpc><a:spcPct val="100000"/></a:lnSpc><a:buNone/></a:pPr><a:r><a:rPr lang="en-US" sz="700" dirty="0"><a:solidFill><a:srgbClr val="906844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100" dirty="0"><a:solidFill><a:srgbClr val="906844"/></a:solidFill><a:latin typeface="Arial" pitchFamily="34" charset="0"/><a:ea typeface="Arial" pitchFamily="34" charset="-122"/><a:cs typeface="Arial" pitchFamily="34" charset="-120"/></a:rPr><a:t>Эти свойства особенно полезны при построении и преобразовании фигур. С ними проще находить стороны параллелограмма, выражать отрезки через один базовый вектор и проверять равенство направлений.
</a:t></a:r><a:endParaRPr lang="en-US" sz="1300" dirty="0"/></a:p></p:txBody></p:sp></p:spTree></p:cSld><p:clrMapOvr><a:masterClrMapping/></p:clrMapOvr></p:sld>
</file>

<file path=ppt/slides/slide10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0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sp><p:nvSpPr><p:cNvPr id="3" name="Text 0"></p:cNvPr><p:cNvSpPr txBox="1"/><p:nvPr></p:nvPr></p:nvSpPr><p:spPr><a:xfrm><a:off x="248250" y="386175"/><a:ext cx="8647500" cy="453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Коллинеарные и сонаправленные векторы
</a:t></a:r><a:endParaRPr lang="en-US" sz="2500" dirty="0"/></a:p></p:txBody></p:sp><p:sp><p:nvSpPr><p:cNvPr id="4" name="Text 1"></p:cNvPr><p:cNvSpPr txBox="1"/><p:nvPr></p:nvPr></p:nvSpPr><p:spPr><a:xfrm><a:off x="8715877" y="4725275"/><a:ext cx="350400" cy="3387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10</a:t></a:r><a:endParaRPr lang="en-US" sz="1600" dirty="0"/></a:p></p:txBody></p:sp><p:sp><p:nvSpPr><p:cNvPr id="5" name="Text 2"></p:cNvPr><p:cNvSpPr txBox="1"/><p:nvPr></p:nvPr></p:nvSpPr><p:spPr><a:xfrm><a:off x="248250" y="1177250"/><a:ext cx="5338200" cy="16803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Векторы вида kamathrm{vec{a}} всегда коллинеарны исходному amathrm{vec{a}}: они лежат на одной прямой или на параллельных прямых. То есть новый вектор не «уходит в сторону», а идёт по той же линии.
</a:t></a:r><a:endParaRPr lang="en-US" sz="1400" dirty="0"/></a:p></p:txBody></p:sp><p:sp><p:nvSpPr><p:cNvPr id="6" name="Text 3"></p:cNvPr><p:cNvSpPr txBox="1"/><p:nvPr></p:nvPr></p:nvSpPr><p:spPr><a:xfrm><a:off x="6388725" y="1177250"/><a:ext cx="2506800" cy="33081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1400" dirty="0"><a:solidFill><a:srgbClr val="65401F"/></a:solidFill><a:latin typeface="Arial" pitchFamily="34" charset="0"/><a:ea typeface="Arial" pitchFamily="34" charset="-122"/><a:cs typeface="Arial" pitchFamily="34" charset="-120"/></a:rPr><a:t>Если k&lt;0, направление противоположное. Тогда по рисунку видно, что векторы лежат на одной линии, но «смотрят» друг на друга, что помогает сравнивать направления частей фигур и находить нужные векторы на схеме.
</a:t></a:r><a:endParaRPr lang="en-US" sz="1400" dirty="0"/></a:p></p:txBody></p:sp><p:sp><p:nvSpPr><p:cNvPr id="7" name="Text 4"></p:cNvPr><p:cNvSpPr txBox="1"/><p:nvPr></p:nvPr></p:nvSpPr><p:spPr><a:xfrm><a:off x="248250" y="3275500"/><a:ext cx="5338200" cy="12099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FFFFFF"/></a:solidFill><a:latin typeface="Arial" pitchFamily="34" charset="0"/><a:ea typeface="Arial" pitchFamily="34" charset="-122"/><a:cs typeface="Arial" pitchFamily="34" charset="-120"/></a:rPr><a:t>Если k&gt;0, то направления совпадают, и векторы называются сонаправленными. Это удобно при проверке параллельности сторон: одна и та же «стрелка» означает одинаковое направление отрезка.
</a:t></a:r><a:endParaRPr lang="en-US" sz="1400" dirty="0"/></a:p></p:txBody></p:sp></p:spTree></p:cSld><p:clrMapOvr><a:masterClrMapping/></p:clrMapOvr>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в координатах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выглядит умножение вектора на число на координатной плоскости. Умножаем обе координаты исходного вектора на одно и то же число k и получаем новые координаты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вектора на число каждая координата умножается на k отдельно, включая знак; поэтому меняются и величины, и направление.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формулы k(x; y)=(kx; ky)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векторы помогают решать геометрические задачи
</a:t>
            </a:r>
            <a:endParaRPr lang="en-US" sz="2332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векторов можно находить неизвестные стороны: неизвестная величина задаётся как сумма или как кратное уже известных векторов. Решение становится более наглядным, чем при работе только с длинами.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полезна работа с серединой отрезка: середина отвечает геометрическому переходу, который в векторной записи выглядит аккуратно. Поэтому в 7 классе векторный подход часто делает ответы быстрее.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запись позволяет коротко отмечать равные и противоположно направленные отрезки. Так удобнее оформлять условия, где нужно показать, что один отрезок получается из другого поворотом или разворотом.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параллелограмм векторы помогают связать стороны: стороны, идущие в одном направлении и равные по длине, выражаются одинаковыми векторами. Это упрощает доказательство свойств фигуры.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 умножение вектора на число
</a:t>
            </a:r>
            <a:endParaRPr lang="en-US" sz="218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подходят для типовых школьных задач на координатах и на рисунке с направленными отрезками.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 движении и перемещении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тела можно изображать вектором: он показывает, куда и насколько сместился объект. Если один и тот же путь повторяется дважды по одной прямой, вектор перемещения становится в 2 раза длиннее при том же направлении.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в противоположную сторону работает знак: отрицательное число меняет направление вектора на противоположное. Поэтому в задачах на маршрут удобно следить за согласованностью знака и стрелки на схеме по клеткам.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записи одного и того же вектора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 способ вы ни использовали на рисунке, при умножении на число меняется масштаб через модуль числа, а направление задаётся знаком. Обозначения остаются согласованными.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умножение действует сразу на все представления вектора: длину, направление и координатную запись. Значит, проверять результат можно несколькими путями.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схема, составленная по школьному курсу (7 класс)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умножении вектора на число
</a:t>
            </a:r>
            <a:endParaRPr lang="en-US" sz="2439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3: считают, что нулевой вектор имеет направление. Нулевой вектор характеризуется длиной 0 и не имеет определённой стрелки. При k=0 результат всегда равен (0; 0) для координат.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4 и 5 встречаются вместе: путают длину и координаты и не различают случаи k&gt;1, 0&lt;k&lt;1 и k&lt;0. Длина зависит от |k|, а координаты умножаются с учётом знака числа.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1: при отрицательном числе забывают изменить направление. Вектор становится противоположно направленным, даже если координаты по модулю получаются «правильными». Всегда сверяйте знак k с направлением стрелки.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2: в координатах умножают только одну координату вместо обеих. Нужно преобразовать пару (x; y) целиком: результат всегда имеет вид (kx; ky). Иначе длина и направление получаются неверными.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401840"/>
            <a:ext cx="4164900" cy="22968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 задания, применяя правило: умножаем обе координаты на k; затем по знаку определяем направление, а по модулю — изменение длины. Отдельно проверьте случай k=1/4: вектор должен стать в 4 раза короче.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пункте ключевые действия одинаковые: умножить обе координаты на k, затем интерпретировать направление по знаку и масштаб по модулю числа.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упражнений по теме умножения вектора на число (координаты и направление)
</a:t>
            </a:r>
            <a:endParaRPr lang="en-US" sz="13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510" y="2186677"/>
            <a:ext cx="279037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 геометрических и жизненных задачах
</a:t>
            </a:r>
            <a:endParaRPr lang="en-US" sz="2246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на координатной сетке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с клетками перемещения удобно описывать векторами. Умножение вектора на число помогает получить «дважды дальше» или «вдвое короче» при сохранении направления, а при отрицательном числе — развернуть путь.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фигур через векторы
</a:t>
            </a:r>
            <a:pPr algn="ctr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сторона выражается вектором, то кратные векторы показывают, как меняются параллельные стороны при построениях. Это помогает сравнивать длины частей и записывать равенства компактно, без лишних измерений.
</a:t>
            </a:r>
            <a:endParaRPr lang="en-US" sz="1297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доказательства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и противоположно направленные векторы подсказывают, где в задаче лежат параллельные стороны. При построении доказательств достаточно показать соответствие направлений и длины через кратность.
</a:t>
            </a:r>
            <a:endParaRPr lang="en-US" sz="1294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по плану местности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запись превращает описание перемещения в строгую схему: куда и насколько. При повторении одного шага нужный итог получается умножением, а обратное движение соответствует смене направления вектора.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случаи умножения вектора на число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k&gt;1, длина растёт; при 0&lt;k&lt;1 — уменьшается. Знак влияет на направление: при k&lt;0 оно становится противоположным, при k=0 получается нулевой вектор.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масштаб задаёт |k|, а направление — знак. Поэтому при проверке решения полезно отдельно оценивать модуль числа и ориентацию стрелки.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схема; значения для столбцов выбраны как иллюстрация (|k|=2, 0,5, 1, 0).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 изменяет длину вектора в |k| раз и при отрицательном числе меняет направление на противоположное. В координатах обе координаты умножаются на одно и то же число, что помогает решать задачи на плоскости.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2026-05-12T01:38:38Z</dcterms:created>
  <dcterms:modified xsi:type="dcterms:W3CDTF">2026-05-12T01:38:38Z</dcterms:modified>
</cp:coreProperties>
</file>