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США через призму федерализма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Федерализм делает школу отражением устройства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американская школа сложилась неравномерно
</a:t>
            </a:r>
            <a:endParaRPr lang="en-US" sz="247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школа выросла как система штатов и местных округов, а не как единая национальная сеть. Поэтому правила, программы и требования к ученикам меняются от места к месту, хотя базовые права защищены федерально.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каркас американского образования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Десятой поправки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Десятая поправка закрепляет принцип: всё, что Конституция не передала федеральному центру, остаётся за штатами. Именно поэтому образование исторически развивалось как местная, а не централизованная сфера.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власть задаёт общие рамки, но не определяет каждую программу или урок. Внутри этих рамок штаты и округа принимают собственные решения, влияющие на повседневную школьную жизнь.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ученик и родители сталкиваются сразу с тремя уровнями правил: федеральными, штатными и локальными. Это объясняет, почему одна и та же школа может быть формально американской, но очень разной по содержанию.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уровень: рамки, законы и гранты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 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США не управляет школами напрямую. Его задача — координировать программы, собирать отчётность, поддерживать доступ к обучению и следить за соблюдением гражданских прав.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законы, включая ESSA, устанавливают общие требования к прозрачности результатов и поддержке школ. При этом подробности учебного процесса остаются на уровне штатов и округов.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Целевое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гранты помогают финансировать отдельные направления: помощь малообеспеченным ученикам, специальные программы и поддержку школ с особыми потребностями. Деньги идут на цели, а не на управление каждым классом.
</a:t>
            </a:r>
            <a:endParaRPr lang="en-US" sz="1008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сохраняет автономию местных систем, но одновременно создаёт разные стартовые условия. Федеральный уровень задаёт рамки справедливости, а не единый школьный сценарий.
</a:t>
            </a:r>
            <a:endParaRPr lang="en-US" sz="10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штатов: стандарты и аттестация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 определяет образовательные стандарты: какие знания и навыки ученик должен освоить на каждом этапе. Поэтому содержание 8-го или 10-го класса в разных штатах может заметно различаться.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 аттестация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аттестация тоже зависит от штата. Он решает, какие экзамены нужны для перехода между ступенями и какие результаты считаются достаточными для завершения школы.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выпуска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выпуску включают набор обязательных курсов и число кредитов. Штат задаёт минимум, а местные округа предлагают конкретные траектории и элективные дисциплины.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Лицензия педагога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Лицензирование учителей обычно проводится на уровне штата. Это означает собственные требования к подготовке, практике и профессиональному росту, а также разные правила продления лицензии.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уровень управления школой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местные выборы, бюджет и административные решения превращаются в правила конкретной школы.
</a:t>
            </a:r>
            <a:endParaRPr lang="en-US" sz="10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школы K–12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Elementary school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Elementary school формирует базовую грамотность, счёт и учебные привычки. Здесь закладываются чтение, письмо и первые навыки самостоятельной работы, без которых дальнейшее обучение теряет устойчивую основу.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 school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 school соединяет базовую подготовку с предметным расширением. Ученики начинают чаще переходить между кабинетами, пробовать разные дисциплины и привыкать к более сложной организации учебного дня.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school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school ориентирована на углубление предметов и подготовку к выпуску, колледжу или работе. Здесь важны выбор курсов, GPA и планирование будущей траектории.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план, кредиты и требования к выпуску
</a:t>
            </a:r>
            <a:endParaRPr lang="en-US" sz="2628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обычно включает английский язык, математику, естественные и общественные науки. Эти предметы формируют общий академический фундамент, необходимый для дальнейшего обучения и участия в общественной жизни.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штата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 устанавливает минимальное число кредитов и обязательные требования к выпуску. Это создаёт единый ориентир, но не отменяет различий в том, как именно школы его достигают.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 выбору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обязательных дисциплин, школы предлагают курсы по выбору. Они позволяют ученику углубиться в интересующую область, попробовать прикладные или творческие направления и собрать индивидуальную траекторию.
</a:t>
            </a:r>
            <a:endParaRPr lang="en-US" sz="1056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реализация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 решает, какие конкретно курсы, часы и последовательность предметов доступны в школе. Из-за этого один и тот же стандарт может выглядеть по-разному в соседних округах.
</a:t>
            </a:r>
            <a:endParaRPr lang="en-US" sz="11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и оценивание в школьной политике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в американской школе — не только проверка знаний, но и инструмент управления системой: они помогают сравнивать округа и направлять поддержку туда, где результаты ниже.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тестов в принятии решений, тем сильнее их влияние на школы, учителей и местную политику.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на основе accountability-подхода ESSA и практики штатного стандартизированного тестирования в США.
</a:t>
            </a:r>
            <a:endParaRPr lang="en-US" sz="7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деньги в школу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налоговой базе особенно заметен в возможностях для дополнительной поддержки, инфраструктуры и выбора курсов.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лежит на местных и штатных источниках, поэтому финансовые возможности округов заметно различаются.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Center for Education Statistics (NCES), Public School Revenue Sources, США, последние доступные сводные данные.
</a:t>
            </a:r>
            <a:endParaRPr lang="en-US" sz="7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государственные школы обязаны соблюдать единые федеральные гарантии, потому что права учеников защищаются не только правилами штата, но и законом.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Education, Office for Civil Rights (Civil Rights laws enforced by OCR)
</a:t>
            </a:r>
            <a:endParaRPr lang="en-US" sz="765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федеральных закона формируют базовую защиту учеников от дискриминации.
</a:t>
            </a:r>
            <a:endParaRPr lang="en-US" sz="2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запроса к индивидуальному плану поддержки
</a:t>
            </a:r>
            <a:endParaRPr lang="en-US" sz="2792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 и процедуры специального образования в государственных школах США.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школ и механизм выбора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модели школы сочетают доступ, специализацию и степень автономии.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schools обеспечивают базовый доступ, magnet schools выбирают по теме, charter schools получают больше свободы, а ваучеры меняют маршрут государственных средств.
</a:t>
            </a:r>
            <a:endParaRPr lang="en-US" sz="1194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Education; National Center for Education Statistics; U.S. Department of Education, Charter School Program
</a:t>
            </a:r>
            <a:endParaRPr lang="en-US" sz="7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19%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школьном климате показывают: дисциплина и безопасность влияют на регулярность посещения и ощущение защищённости не меньше, чем академические результаты.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Center for Education Statistics, School Crime Supplement (Indicators of School Crime and Safety)
</a:t>
            </a:r>
            <a:endParaRPr lang="en-US" sz="765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старшеклассников сообщали о буллинге в школе в последние 12 месяцев.
</a:t>
            </a:r>
            <a:endParaRPr lang="en-US" sz="2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94%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Лицензия учителя — не формальность: без неё нельзя работать в государственной школе, а постоянное повышение квалификации поддерживает единые стандарты преподавания.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Center for Education Statistics, Digest of Education Statistics
</a:t>
            </a:r>
            <a:endParaRPr lang="en-US" sz="876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учителей государственных школ имели стандартную государственную сертификацию или лицензию.
</a:t>
            </a:r>
            <a:endParaRPr lang="en-US" sz="20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совет — большой резонанс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совет небольшого округа может изменить список учебников или правила дисциплины, и именно с этого начинается спор. Для одних жителей это вопрос качества, для других — вопрос ценностей и контроля над школой.
</a:t>
            </a:r>
            <a:endParaRPr lang="en-US" sz="878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штата, эффект для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штата пересматривают стандарты, тесты и требования к выпуску, а затем решение мгновенно отражается в сотнях школ. Формально это локальная реформа, но её последствия ощущают семьи, учителя и университеты по всей стране.
</a:t>
            </a:r>
            <a:endParaRPr lang="en-US" sz="818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локальные решения становятся общенациональной темой
</a:t>
            </a:r>
            <a:endParaRPr lang="en-US" sz="2319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 в образовании США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уровней власти помогает быстро понять, кто отвечает за содержание, ресурсы и правила повседневной школьной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уровень, тем конкретнее решения: федерация задаёт рамки, а школа управляет ежедневной организацией обучения.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Education; National Education Association overview of school governance
</a:t>
            </a:r>
            <a:endParaRPr lang="en-US" sz="7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переезда в другой штат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школьных правил и требований штатов по данным Department of Education и государственных школьных систем.
</a:t>
            </a:r>
            <a:endParaRPr lang="en-US" sz="10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 школы в колледж и университет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college часто выбирают как более доступный и гибкий старт: здесь можно закрыть базовые курсы, улучшить академические показатели и затем перевестись дальше.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 поступлении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Четырёхлетние колледжи и университеты смотрят на совокупность факторов, а не только на оценки. Важны сложность курсов, средний балл, внеклассная активность и сроки подачи документов.
</a:t>
            </a:r>
            <a:endParaRPr lang="en-US" sz="1091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финансовой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помощь заметно влияет на выбор учебного заведения. FAFSA используется для определения права на федеральную помощь и нередко открывает доступ к грантам, займам и программам поддержки.
</a:t>
            </a:r>
            <a:endParaRPr lang="en-US" sz="1009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траекторию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после школы — это не один шаг, а серия решений. Тип учреждения, стоимость и академические цели должны совпасть, иначе путь к диплому становится длиннее и дороже.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 — много центров решений
</a:t>
            </a:r>
            <a:pPr algn="ctr" indent="0" marL="0">
              <a:lnSpc>
                <a:spcPct val="90000"/>
              </a:lnSpc>
              <a:buNone/>
            </a:pPr>
            <a:r>
              <a:rPr lang="en-US" sz="3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школа выглядит цельной только на уровне принципов: право на обучение едино, но конкретные правила задают разные уровни власти. Именно поэтому образование в США всегда остаётся и общим, и местным.
</a:t>
            </a:r>
            <a:endParaRPr lang="en-US" sz="35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2026-07-26T05:58:47Z</dcterms:created>
  <dcterms:modified xsi:type="dcterms:W3CDTF">2026-07-26T05:58:47Z</dcterms:modified>
</cp:coreProperties>
</file>