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дробление и гаструляция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первые ключевые этапы развития животных — дробление и гаструляция.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дробления и гаструляции в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гаструляция обеспечивают превращение одной клетки в сложный организм. Эти этапы закладывают основы органов и тканей и важны для правильного развития эмбриона.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дробление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дробления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— это несколько митотических делений зиготы без увеличения её общего объёма. Каждое деление создаёт отдельные клетки — бластомеры, которые становятся основой будущего эмбриона.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Результирующие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дробления формируется бластула — структура, состоящая из слоя бластомеров, окружающих полость. Это важный этап подготовки к гаструляции.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дробления у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или голобластическое дробление характеризуется делением всей яйцеклетки на отдельные бластомеры и встречается у амфибий и млекопитающих.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или меробластическое дробление происходит, когда делится лишь цитоплазма вокруг желтка, что типично для птиц и рептилий с большим количеством желтка.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дробления зависит от состава и распределения желтка в яйце, что обуславливает особенности дальнейшего развития эмбриона.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равномерность дробления в зависимости от типа яйца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составе желтка влияют на темп дробления и равномерность размера бластомеров у разных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Изолецитальные яйца дробятся быстрее и равномернее, а телолецитальные — медленнее и неравномерно, что связано с количеством желтка.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Эмбриология, учебник,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Бластомеры в анимальной части яйца амфибий меньше и менее насыщены желтком по сравнению с вегетативными. Это связано с локализацией веществ, необходимых для дальнейшего развития.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бластомеров у амфибий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дробление происходит только над желточным диском, где содержится минимальное количество желтка. Это приводит к формированию дискоидальной бластулы.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птиц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 размер бластомеров зависит от распределения желтка: чем больше желтка, тем крупнее и медленнее делятся клетки в соответствующих участках.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желтка на положение бластомеров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бластомерах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дробления в развитии организма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дробление гарантирует равномерное распределение клеточного материала для нормального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обеспечивает передачу наследственной информации от зиготы к многочисленным клеткам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подготавливает клетки к миграции и дифференцировке, важным для образования зародышевых слоёв.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быстро увеличивает число клеток, создавая базу для последующего формирования тканей и органов.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гаструляции и её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— это этап эмбриогенеза, когда однослойная бластула превращается в многослойный эмбрион с различными зародышевыми листками.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сопровождается активными перемещениями клеток, формирующими эктодерму, энтодерму, а у большинства животных — мезодерму.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гаструляции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по эмбриологии, 2023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механизмы гаструляции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Инвагинация — впячивание части клеток внутрь эмбриона, формирующее первичные полости и слои.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Эпиболия — обрастание одних клеток поверх других, расширяющих поверхность эмбриона.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— миграция отдельных клеток вглубь, а деляминация — расщепление одного слоя на два, что способствует формированию зародышевых листков.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инвагинации у морского ежа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ежей клетки, расположенные на одном полюсе бластулы, начинают впячиваться внутрь, формируя первичную кишку — гастроцель. Этот процесс запускает расслоение зародыша на два основных слоя.
</a:t>
            </a:r>
            <a:endParaRPr lang="en-US" sz="122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клеток превращается в эктодерму, а внутренний — в энтодерму. Такой механизм чётко демонстрирует начало формирования тканей и органов у морских ежей.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эпиболии заключается в том, что обрастание происходит в сторону полюса яйца с большим содержанием желтка, что влияет на интенсивность и равномерность процесса.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анимальные клетки активно делятся и перемещаются, охватывая вегетативные клетки. В результате образуется двойной слой, который впоследствии сформирует эктодерму и энтодерму.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Эпиболия у амфибий (лягушки)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Иммиграция: гаструляция у губок и кишечнополостных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губок и кишечнополостных часть клеток отделяется и мигрирует внутрь бластулы отдельно от основной массы. Это приводит к формированию многослойной гаструлы без сложных движений клеток.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гаструляции характерен для простейших организмов с небольшим количеством клеток и является базовой формой формирования зародышевых слоёв.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зародышевых листков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наружный слой — эктодерма — развивается из клеток бластулы и образует кожу и нервную систему будущего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внутренний слой — энтодерма — формирует внутренние органы, связанные с пищеварением и дыханием.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трёх листков играет уникальную роль в развитии органов и тканей, обеспечивая структурное и функциональное разнообразие организма.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более сложных животных возникает мезодерма — средний слой, который даёт начало мышцам, костям и кровеносной 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7997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эктодермы, энтодермы и мезодермы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распределение основных функций между тремя зародышевыми слоями у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листками обеспечивает появление сложных органов и систем в организме.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15-й день после оплодотворения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процесс гаструляции, клетки начинают активно перемещаться, формируя зачатки будущих слоёв зародыша.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18-й день после оплодотворения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дифференцировка клеток, образуются эктодерма, энтодерма и мезодерма — три основных зародышевых слоя.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21-й день после оплодотворения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Заканчивается гаструляция, начинается этап органогенеза, когда формируются основные органы и системы тела.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у человека: особенности и сроки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дробления приводят к неравномерному распределению генетического материала и порокам развития, что часто становится причиной гибели эмбриона на ранних стадиях. Такие эмбрионы обычно не способны к дальнейшему развитию.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неправильного дробления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формирование зародышевых слоёв приводит к серьёзным дефектам органов и тканей. Более 50% эмбрионов с подобными нарушениями не способны выжить, что подтверждается эмбриологическими исследованиями.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гаструляции и врождённые пороки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ошибок дробления и гаструляции на развитие
</a:t>
            </a:r>
            <a:endParaRPr lang="en-US" sz="22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у разных групп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дробление полное, равномерное, что обеспечивает формирование полноценного зародыша с малыми запасами желтка. Это связано с их типом размножения и средой обитания.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рептилии имеют дискоидальное дробление из-за большого количества желтка, в то время как у млекопитающих дробление полное, но с замедленной имплантацией эмбриона в матку.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всех эмбрионов с дефектами в дроблении или гаструляции не достигают дальнейших стадий развития, что объясняет их жизненную важность.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ctr" indent="0" marL="0">
              <a:lnSpc>
                <a:spcPct val="120004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эмбрионов с серьёзными нарушениями на этих этапах не развиваются, что подчёркивает критическую роль процессов дробления и гаструляции.
</a:t>
            </a:r>
            <a:pPr algn="ctr" indent="0" marL="0">
              <a:lnSpc>
                <a:spcPct val="120004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54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эмбриологические исследования
</a:t>
            </a:r>
            <a:endParaRPr lang="en-US" sz="3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дробления и гаструляции в развитии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гаструляция — это начальные, но критически важные этапы эмбриогенеза, без которых невозможно формирование сложных структур и систем, определяющих жизнеспособность животного.
</a:t>
            </a:r>
            <a:endParaRPr lang="en-US" sz="30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2026-05-09T07:03:04Z</dcterms:created>
  <dcterms:modified xsi:type="dcterms:W3CDTF">2026-05-09T07:03:04Z</dcterms:modified>
</cp:coreProperties>
</file>