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Земли: как и почему меняется число людей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уже более 8 миллиардов человек.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 населения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 показывает, где живут люди, как они расселены, почему одни территории густо заселены, а другие почти пусты, и какие процессы меняют численность населения.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данные о численности населения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раз в десять лет государства проводят перепись и получают самую полную картину: сколько людей живёт на территории, где они живут и каков их состав.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Текущий учёт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переписями численность уточняют по данным о рождениях, смертях и переездах людей. Так показатели остаются более актуальными.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сравнение было точным, используют одинаковые правила подсчёта и один и тот же год наблюдения для всех территорий.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скачок произошёл в XX веке, когда улучшились условия жизни и снизилась смертность.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Земли по крупным этапам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растёт всё быстрее, особенно после 1900 года: это признак ускорения демографического роста.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оценки численности населения мира; рубеж 8 млрд достигнут в 2022 году.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 мира увеличивалось быстрее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рождаемость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в большинстве стран рождалось много детей, поэтому население могло быстро восполнять потери и расти даже при трудных условиях жизни.
</a:t>
            </a:r>
            <a:endParaRPr lang="en-US" sz="1144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смертей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медицины, прививки, чистая вода и улучшение санитарии заметно снизили смертность, особенно среди детей, что резко ускорило рост численности населения.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устойчивое производство еды и развитие транспорта помогли сделать питание разнообразнее и доступнее, а это укрепило здоровье и повысило продолжительность жизни.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странах население увеличивается не только за счёт естественного прироста, но и благодаря приезду людей из других регионов и государств.
</a:t>
            </a:r>
            <a:endParaRPr lang="en-US" sz="11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67955"/>
            <a:ext cx="4000500" cy="22296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сосредоточивают значительную часть жителей планеты.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самой большой численностью населения
</a:t>
            </a:r>
            <a:endParaRPr lang="en-US" sz="257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очень крупных стран формируют большую долю населения мира, поэтому именно они сильнее всего влияют на мировую демографию.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стран, 2023–2024 гг.; международные статистические базы и национальные оценки.
</a:t>
            </a:r>
            <a:endParaRPr lang="en-US" sz="55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люди живут особенно густо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 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плотность населения характерна для Южной и Восточной Азии, а также для Западной Европы, где давно сложились крупные города, транспорт и хозяйство.
</a:t>
            </a:r>
            <a:endParaRPr lang="en-US" sz="962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часто селятся в долинах больших рек и на прибрежных равнинах: там удобнее вести хозяйство, строить поселения и связывать территории путями сообщения.
</a:t>
            </a:r>
            <a:endParaRPr lang="en-US" sz="929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высокогорья, тайга и тундра заселены слабо, потому что там суровый климат, сложные условия для жизни и труднее развивать инфраструктуру.
</a:t>
            </a:r>
            <a:endParaRPr lang="en-US" sz="962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удобство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легче получить воду, пищу, работу и транспортную связь, тем больше людей выбирают такую территорию для жизни, учёбы и труда.
</a:t>
            </a:r>
            <a:endParaRPr lang="en-US" sz="9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численность населения территории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четырёх демографических процессах: рождаемости, смертности, иммиграции и эмиграции.
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 её значение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 — это число людей на 1 км² территории. Он помогает быстро сравнивать страны, регионы и города по степени заселённости.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нагрузка выше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высокой плотности возрастает нагрузка на жильё, транспорт, школы, больницы и водоснабжение. Территории приходится развивать быстрее и тщательнее.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сложнее жить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плотность означает большие расстояния между поселениями. Из-за этого труднее строить дороги, проводить связь и обслуживать удалённые районы.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помогает понять, где население сосредоточено слишком сильно, а где, наоборот, нужны дополнительные условия для жизни и работы.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может усилить рост или смягчить сокращение населения, поэтому она тоже важна для итогового результата.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 смертность: влияние на численность
</a:t>
            </a:r>
            <a:endParaRPr lang="en-US" sz="2508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разница между рождаемостью и смертностью, тем заметнее изменение численности населения.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диаграмма, составлено по учебному примеру.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00" y="2057775"/>
            <a:ext cx="29505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9476" y="2342426"/>
            <a:ext cx="295050" cy="33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875" y="3120774"/>
            <a:ext cx="295050" cy="337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населения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подростки составляют будущий трудовой ресурс страны. Если их доля велика, обществу нужно больше школ, детских садов, кружков и мест для обучения и воспитания.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Трудоспособные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трудоспособного возраста обеспечивают работу предприятий, служб и учреждений. От их численности зависит, сколько работников будет в экономике и насколько устойчиво развивается страна.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пожилых людей означает старение населения. В этом случае увеличивается потребность в медицинской помощи, социальной поддержке и выплатах пенсий, а нагрузка на бюджет становится выше.
</a:t>
            </a:r>
            <a:endParaRPr lang="en-US" sz="10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демографическая картина может заметно отличаться. Это влияет на численность населения, структуру общества и приоритеты государственной политики.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демографические ситуации в странах мира
</a:t>
            </a:r>
            <a:endParaRPr lang="en-US" sz="2587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свои демографические задачи: где-то нужно создавать рабочие места и школы, а где-то — поддерживать пожилых людей и компенсировать нехватку работников.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демографические обобщения по странам мира; данные ООН и национальной статистики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перемещаются и меняют население территорий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 большой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из небольшого посёлка переезжает в крупный город, где больше школ, секций и возможностей для работы родителей. Такой переезд меняет численность и возрастной состав города, а также нагрузку на жильё и транспорт.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другой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специалист уезжает за границу на несколько лет, чтобы получить опыт и более высокую зарплату. Внешняя миграция влияет на численность населения стран, из которых люди уезжают, и стран, которые их принимают.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растут не только за счёт рождения новых жителей, но и благодаря переезду людей из сельской местности и малых поселений.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 сельское население мира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уже преобладает и продолжает увеличиваться, поэтому особенно важны жильё, транспорт, рабочие места и городская инфраструктура.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международной демографической статистики, актуальные для начала 2020-х годов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знать численность населения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68287" y="1901077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Планировать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число детей и подростков, можно заранее решать, где строить новые школы, детские сады и спортивные площадки. Это помогает избежать переполненных классов и нехватки учебных мест.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68287" y="2607018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Развивать медицину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показывает, сколько нужно больниц, поликлиник, врачей и лекарств. Для больших и быстро растущих территорий особенно важно заранее рассчитывать доступность медицинской помощи.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68287" y="3312959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жильё и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демографическим данным определяют, где нужны новые дома, автобусные маршруты, развязки и тротуары. Без таких расчётов городская среда быстро становится неудобной для жителей.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68287" y="4018900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Планировать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влияет на потребность в воде, электричестве, продуктах и рабочих местах. Эти сведения помогают распределять бюджет и оценивать, как развивается территория и какие услуги ей нужны.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территория может сталкиваться с разными демографическими вызовами. Это влияет на школу, рынок труда, социальные расходы и городскую инфраструктуру.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росте и сокращении населения
</a:t>
            </a:r>
            <a:endParaRPr lang="en-US" sz="257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быстрый рост, и сокращение населения требуют разных решений: в одном случае нужно расширять инфраструктуру, в другом — поддерживать рынок труда и социальную систему.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демографическим процессам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источники демографических данных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базы ООН позволяют сравнивать страны между собой по единым показателям. Их используют для глобальных обзоров, прогнозов и анализа больших демографических тенденций.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 публикует сведения о численности населения России, рождаемости, смертности и миграции. Эти данные особенно важны для школьных и региональных сравнений внутри страны.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переписи дают самую подробную картину: возраст, пол, образование, состав семей и место проживания. Они помогают проверять и уточнять текущие расчёты.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службы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ведомства и международные организации обновляют данные в разное время, поэтому показатели могут немного отличаться. Для сравнения важно брать один год и одинаковые определения.
</a:t>
            </a:r>
            <a:endParaRPr lang="en-US" sz="10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численности населения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данные превращаются в выводы и прогнозы для школ, больниц и транспорта.
</a:t>
            </a:r>
            <a:endParaRPr lang="en-US" sz="93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численности населения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меняется постоянно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людей на территории не бывает неподвижной. На неё одновременно влияют рождение новых жителей, смертность и перемещения людей между странами, городами и селами.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различаются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мире население в целом продолжает увеличиваться, но не везде одинаково быстро. В одних странах рост очень высокий, а в других наблюдается почти полная остановка роста или уменьшение численности.
</a:t>
            </a:r>
            <a:endParaRPr lang="en-US" sz="997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неравномерно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на Земле очень неравномерно: одни районы заселены густо, а другие почти пустуют. Это связано с климатом, рельефом, хозяйством, историей заселения и природными условиями.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понять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 объясняет, где живут люди, почему они выбирают именно эти места и какие трудности возникают. Такие знания нужны для планирования развития территорий и оценки их будущего.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помогает понять, как устроена жизнь страны, города и семьи. Эти знания нужны для планирования школ, больниц, жилья, транспорта и будущих потребностей людей.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знать, сколько людей живёт на Земле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2026-06-02T17:43:31Z</dcterms:created>
  <dcterms:modified xsi:type="dcterms:W3CDTF">2026-06-02T17:43:31Z</dcterms:modified>
</cp:coreProperties>
</file>