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человека и медицинской генетики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раскрывает механизмы наследования и разнообразие признаков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сформулировал основы наследования в XIX веке. Расшифровка ДНК в 1953 году открыла новую эру биологии. Современные методы молекулярной генетики расширяют возможности изучения наследственных заболеваний.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науки о наследственности человека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ДНК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ДНК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антипараллельных цепей, образующих двойную спираль, соединённую азотистыми основаниями. Последовательность нуклеотидов кодирует наследственную информацию.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ДНК — хранение и передача генетических данных при делении клеток, а также регуляция синтеза белков, необходимого для жизнедеятельности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миллиарда пар нуклеотидов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содержит примерно 20–25 тысяч генов, регулирующих развитие и функции организма. Большинство последовательностей совпадает у всех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основу человеческого генома и определяют уникальность каждого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проект «Геном человека»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генома состоит из некодирующих последовательностей, выполняющих регуляторные и структурные функции.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Небелок-кодирующие участки важны для контроля активности генов, несмотря на малую долю кодирующих последовательностей.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ENCODE Project, 2020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генома: доли разных типов ДНК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 объясняет распределение признаков у наследственных заболеваний, таких как фенилкетонурия, выявляя вероятность проявления заболевания у потомков.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сочетания признаков демонстрирует, что гены на разных хромосомах передаются независимо, что влияет на разнообразие наследуемых характеров.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семейных родословных помогает выявлять менделевские типы наследования, что важно для оценки рисков и консультирования.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в применении к человеку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человеческого кариотипа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46 хромосомами, включая 22 пары аутосом и пару половых. Пол определяется сочетанием XX у женщин и XY у мужчин, что оказывает влияние на наследование.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Кариотипический анализ в диагностике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кариотипа выявляет хромосомные аномалии, например, при синдроме Дауна, позволяя поставить диагноз и определить прогностические особенности.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и классификация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отличаются длиной и позицией центромеры. Фотографии кариотипа помогают идентифицировать хромосомные изменения и аномалии.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человека: строение и диагностика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3" y="1734625"/>
            <a:ext cx="3824783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наследуемые заболевания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распространённость и симптомы наиболее частых наследственных болезней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заболеваний указывает на необходимость ранней диагностики для своевременного лечения.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Точковые мутации изменяют отдельные нуклеотиды, что может приводить к смене или прекращению синтеза белка.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типы и последствия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— потеря участков ДНК, часто вызывающая серьёзные нарушения в структуре и функции генов.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Инсерции включают дополнительные нуклеотиды, влияя на рамку считывания и структуру продукции гена.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быть вредными, нейтральными или редкими положительными изменениями, способствуя эволюции и адаптации.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и методы исследования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применяют для быстрого обнаружения мутаций с высокой точностью, что важно при диагностике наследственных заболеваний.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нового поколения позволяет выявлять сложные генетические вариации и адаптировать лечение под индивидуальные особенности пациента.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генетического консультирования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медицинской генетике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 является обязательным условием для проведения генетических тестов и требует полного раскрытия информации о целях, возможных результатах и рисках исследования.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генетических данных крайне важна, так как раскрытие может привести к дискриминации на работе или в страховании, что требует надежных механизмов защиты персональной информации.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Пациенты имеют право контролировать доступ к своей генетической информации, решать, кому и как она предоставляется, что поддерживает уважение к их автономии и личной безопасности.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медицинской генетики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использует генетические данные, чтобы создавать индивидуальные схемы терапии, повышая эффективность лечения и снижая риски побочных эффектов. Такой подход особенно важен при сложных заболеваниях.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таргетная терапия рака молочной железы при мутациях BRCA1/BRCA2, где лечение направлено конкретно на патологические механизмы, заложенные в генетическом коде пациента.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 персонализированная медицина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31395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Genomics Education Programme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хромосомных синдромов в разных популяциях и их генетические причины.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встречается значительно чаще остальных, что требует усиленного внимания к диагностике и профилактике.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хромосомных синдромов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скрининга и профилактики наследственных заболеваний
</a:t>
            </a:r>
            <a:endParaRPr lang="en-US" sz="1995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сразу после рождения для выявления болезней, таких как гипотиреоз и фенилкетонурия, что позволяет своевременно начать терапию.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ультразвук и анализ ДНК плода на ранних сроках для обнаружения хромосомных аномалий, например, синдромов Дауна и Эдвардса.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терапия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диагностике заболевания выявляют на ранних стадиях, что улучшает прогноз и качество жизни пациента.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профилактические программы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генетического консалтинга и информирования родителей снижает риск рождения детей с наследственными патологиями.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3606" y="14435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031" y="1443500"/>
            <a:ext cx="301388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 по хромосомам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формируется сочетанием половых хромосом: XX у женщин и XY у мужчин, что влияет на передачу многих генетических признаков.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с X-хромосомой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патологии, например дальтонизм и гемофилия, чаще проявляются у мужчин вследствие отсутствия второго X-хромосомы.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SRY-гена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 на Y-хромосоме запускает развитие мужских половых признаков, определяя генетическую основу пола у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наследования пола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спектр хромосомных аномалий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нарушения включают изменение числа или структуры хромосом, как при синдроме кошачьего крика, вызванном делецией 5p. Визуальная диагностика помогает различить такие патологии.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нарушения связаны с изменениями в одном гене, например, при бета-талассемии, вызванной мутацией в гене HBB. Такие мутации нарушают функцию белка и ведут к серьёзным заболеваниям.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генетических нарушений у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диагностируемых болезней связано с развитием технологий секвенирования и расширением исследовательских возможностей.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известных заболеваний способствует улучшению диагностики и более точному выбору лечебных стратегий, что повышает качество медицинской помощи.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последних десятилетий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выявленных моногенных заболеваний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технологий редактирования генома, таких как CRISPR/Cas9, открывает новые возможности для терапии наследственных заболеваний с высокой точностью.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постепенно становится эффективным средством лечения, позволяя корректировать генетические дефекты непосредственно в клетках пациента.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использования генетической информации остаются актуальными, требуя дисциплинированного подхода и законодательных норм для защиты прав.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большими массивами генетических данных требует инновационных методов хранения, анализа и защиты информации в медицинских учреждениях.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медицинской генетики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формирует новую эру медицины, объединяя фундаментальные знания с практическими применениями, что позволяет создавать эффективные профилактические и лечебные стратегии при учёте этических норм.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и медицинская генетика: ключевые выводы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2026-05-10T00:52:14Z</dcterms:created>
  <dcterms:modified xsi:type="dcterms:W3CDTF">2026-05-10T00:52:14Z</dcterms:modified>
</cp:coreProperties>
</file>