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наречий: как сравниваются признаки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действие точнее, быстрее и выразительнее?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сравнительная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сравнивать действия в речи, письме и учебных заданиях: бежал быстрее, говорил тише, ответил яснее. Это важная часть темы о наречии и нормах современного русского языка.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сравнение у наречий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показывает, что одно и то же действие проявляется сильнее или слабее: сделал лучше, работал усерднее, ответил точнее. Смысл всегда связан с изменением степени признака.
</a:t>
            </a:r>
            <a:endParaRPr lang="en-US" sz="93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темп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сравнивают действия по скорости: бежал быстрее, подошёл ближе, пришёл раньше. Такие формы помогают передать, как именно меняется ход действия во времени и пространстве.
</a:t>
            </a:r>
            <a:endParaRPr lang="en-US" sz="948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также передают качество выполнения действия: говорил яснее, выполнил аккуратнее, сформулировал точнее. В речи это делает оценку более конкретной и понятной для слушателя.
</a:t>
            </a:r>
            <a:endParaRPr lang="en-US" sz="98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звучания и 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уместно, когда нужно показать громкость, чёткость или силу проявления: говорил громче, отвечал спокойнее, объяснил понятнее. Так речь становится более точной и выразительной.
</a:t>
            </a:r>
            <a:endParaRPr lang="en-US" sz="9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делают форму короче и удобнее: быстрее, громче, ближе, раньше.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суффикса помогают образовать простую сравнительную форму наречий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школьной грамматики русского языка
</a:t>
            </a:r>
            <a:endParaRPr lang="en-US" sz="3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сравнительной формы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видно по исходному слову, форме и примеру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основы наречия и его строения: не каждое слово образует сравнительную форму одинаково.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форма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 образуется с помощью слов более и менее: более точно, менее уверенно. Она подходит для многих наречий и сохраняет понятный смысл сравнения.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часто выбирают для длинных или менее привычных наречий, когда простая форма звучит неестественно. В учебной и нейтральной письменной речи такая форма особенно уместна.
</a:t>
            </a:r>
            <a:endParaRPr lang="en-US" sz="1275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 позволяет мягко передать степень признака: более аккуратно, менее часто, более внимательно. Это помогает точнее подбирать слова в сочинении или ответе.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смешивать составную форму с простой: правильно говорить более уверенно, но не более лучше. Норма русского языка требует выбирать только один способ сравнения.
</a:t>
            </a:r>
            <a:endParaRPr lang="en-US" sz="11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и составных форм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обе модели нужны, но выбор зависит от длины слова и удобства звучания.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короче, а составная гибче; обе используются по нормам языка, если форма выбрана правильно.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данного конспекта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 особые формы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образуют сравнительную форму не по обычному правилу: хорошо — лучше. Такие формы нужно запомнить, потому что они часто встречаются в повседневной 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хуже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плохо сравнительная форма тоже особая: хуже. Она исторически закрепилась в языке и не выводится простым прибавлением суффикса к основе наречия.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дальше и 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далеко, много и мало имеют собственные сравнительные формы: дальше, больше, меньше. Их нельзя заменять обычными вариантами, иначе получится ошибка.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особенно полезны в речи и на письме, потому что они употребляются очень часто. Если их не запомнить, легко ошибиться в сочинении или упражнении.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1750" y="1872168"/>
            <a:ext cx="376800" cy="3349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наречия и прилагательные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связано с действием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729625" y="2379385"/>
            <a:ext cx="36747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поясняет глагол и отвечает на вопрос как? : отвечает быстрее, говорит тише, двигается аккуратнее. Оно показывает, каким образом совершается действие.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712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 предметом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856975" y="2379384"/>
            <a:ext cx="36747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относится к существительному и описывает признак предмета: более высокий дом, более тихий класс. Здесь сравнивается не действие, а сам предмет или явление.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сравнительной формы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выбрать правильный вариант без ошибок.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простой сравнительной формы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суффиксов помогает быстрее распознавать сравнительную форму и правильно образовывать её в письме. Это особенно полезно, когда нужно подобрать точный и грамотный вариант без ошибок.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форма чаще всего образуется при помощи суффиксов -ее, -ей, -е и -ше. Они присоединяются к основе наречия и помогают кратко передать сравнение действия.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модели получаются привычные формы: быстрее, сильней, ближе, раньше. Такие слова легко узнаются в речи и часто звучат естественнее, чем более длинные варианты с дополнительными словами.
</a:t>
            </a:r>
            <a:endParaRPr lang="en-US" sz="1038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суффикса звук в слове может меняться: иногда происходит чередование согласных или сокращение основы. Поэтому форма не всегда выглядит так же, как исходное наречие.
</a:t>
            </a:r>
            <a:endParaRPr lang="en-US" sz="10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43386"/>
            <a:ext cx="4332300" cy="2401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исключения для запоминания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нужно знать отдельно: они не создаются по обычной модели и часто встречаются в повседневной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формы-исключения следует запомнить, потому что они не образуются по обычному правилу и особенно часто используются в 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языка; школьная грамматика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Находим слово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какое слово поясняется в предложении. Если признак относится к действию и отвечает на вопрос как? , перед нами наречие в сравнительной форме.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Проверяем неизменяемость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смотрим, изменяется ли слово по родам и числам. Наречия в сравнительной форме остаются неизменными: говорит громче, бегут быстрее, написал аккуратнее.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Делает вывод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становится ясно, что такая форма помогает точнее описать действие и не путается с прилагательным, которое относится к существительному и согласуется с ним.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 предложении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простую форму, а когда составную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не только от длины слова, но и от того, насколько точно нужно передать мысль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удобна для кратких и частотных наречий, а составная — для более длинных или нейтральных по стилю вариантов.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образования сравнительной формы наречий в школьном курсе русского языка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усилители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к сравнительной форме добавляют лишние слова: более лучше, более быстрее, очень точнее. В таких случаях значение повторяется, поэтому вариант считается неверным.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прилагательными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выбирают форму, подходящую для существительного, а не для глагола. Нужно помнить: наречие поясняет действие, а прилагательное — признак предмета.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наречия образуют сравнительную форму одинаково. Если суффикс выбран неправильно, слово звучит неестественно и нарушает норму современного русского языка.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исключений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лучше, хуже, дальше, больше, меньше нельзя строить по общей модели. Их нужно проверять отдельно, чтобы не допустить ошибки в письменной и устной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в речи школьника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сравнительная форма помогает отвечать точнее, писать аккуратнее и объяснять мысль яснее. Такие слова делают ответ более выразительным и показывают, как меняется качество действия.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ситуациях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она тоже встречается часто: прийти раньше, говорить спокойнее, сделать быстрее. Эти примеры легко понять, потому что они связаны с привычными действиями.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сочинениях и изложениях сравнительная форма помогает передать изменение результата: стало интереснее, получилось лучше, выполнено быстрее. Это делает текст живым и точным.
</a:t>
            </a:r>
            <a:endParaRPr lang="en-US" sz="986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правильно употреблять такие формы показывает знание нормы языка. Чем увереннее ученик различает варианты, тем легче ему избегать ошибок в речи и письме.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сравнительную форму наречия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правильный вариант и избежать повторения значения.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и смысл высказывания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помогает передать не только сравнение, но и точное изменение признака. Благодаря ей речь становится яснее, а смысл высказывания — более конкретным и понятным.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результата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показывают, как изменился результат действия: стало лучше, получилось легче, объяснили понятнее. Это делает высказывание живым и помогает выразить оценку без лишних слов.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ощущений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использовать, когда нужно описать впечатления или чувства: стало теплее, тихо звучало мягче, задача оказалась труднее. Так язык точно передаёт разницу в восприятии.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выбрать форму, текст звучит естественно и выразительно. Наречие в сравнительной форме помогает избежать однообразия и делает описание действия более содержательным.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выбери правильную форму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исходное слово и правильный вариант. Обрати внимание на исключения и на то, как форма звучит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не подходит по правилу, её нужно сверять отдельно: особенно это касается слов-исключений и форм с повторением значения.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образования сравнительной формы наречий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помнить о сравнительной форме наречий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наречий показывает, как изменяется действие, и помогает говорить точнее. Нужно помнить простые и составные формы, а также исключения, чтобы уверенно писать и отвечать на уроках.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2026-05-28T15:40:56Z</dcterms:created>
  <dcterms:modified xsi:type="dcterms:W3CDTF">2026-05-28T15:40:56Z</dcterms:modified>
</cp:coreProperties>
</file>