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и значение гигиены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помогает сохранять здоровье и предотвращать болезни через ежедневные простые действия.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гигиена была важной наукой для предотвращения болезней. Сегодня подростки часто сталкиваются с инфекциями, передающимися через грязные руки и предметы, поэтому знание правил особенно важно.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гигиены в истории и современной жизни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включает уход за телом, волосами, зубами и одеждой, что сохраняет здоровье и комфорт.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гигиена отвечает за санитарные нормы в общественных местах, предотвращая распространение инфекций.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гигиена обеспечивает чистоту и порядок в домах, школах и других помещениях, снижая риски заболеваний.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питания и трудовая гигиена направлены на обеспечение безопасности при еде и на рабочем месте, поддерживая общее состояние здоровья.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гигиены: основные направления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Профилактическая роль гигиены в подростковом возрасте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правил гигиены значительно уменьшает риск инфекционных заболеваний и распространения эпидемий среди школьников и в семьях.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отмечает, что дети, придерживающиеся гигиенических норм, пропускают занятия из-за болезней в два раза реже, что подтверждает эффективность профилактики.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и вечернее умывание, а также чистка зубов как минимум два раза в день — основа ежедневного ухода.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головы не реже 1–2 раз в неделю и своевременная стрижка ногтей поддерживают чистоту кожи и предотвращают инфекции.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смена нижнего белья и проветривание комнаты помогают создать комфортные и здоровые условия для учёбы и отдыха.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Гигиенический распорядок дня современного школьника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усиливается деятельность сальных и потовых желёз, что приводит к появлению запаха и частому загрязнению кожи. Это требует особого ухода и внимания.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рекомендации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свежести подросткам советуют чаще менять одежду, мыться дважды в неделю и использовать спиртосодержащие дезодоранты без агрессивных веществ.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гигиены подростков: физиология и поведение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Минздрава РФ,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несоблюдения гигиены среди подростков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гигиенических норм связано с повышенной частотой простуд в классе среди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уровень гигиены, тем выше заболеваемость простудными заболеваниями среди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правильного мытья рук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санитарных служб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средств личной гигиены и их назначение для эффективного ухода за телом и волосами.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комбинирование средств обеспечивает высокий уровень личной гигиены и свежесть.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личной гигиены: функции и применение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гигиены способствует развитию угрей, дерматитов и других кожных заболеваний у большинства подростков.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сталкиваются с кожными проблемами из-за несоблюдения гигиенических правил.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Российской академии наук,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 тщательное мытьё рук снижает количество кишечных инфекций почти на половину. Специалисты ВОЗ подчёркивают, что именно этот простой навык предотвращает распространение вредных микроорганизмов в повседневной жизни.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мытья рук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мытьё требует намочить руки, нанести мыло и тщательно потереть все части, включая межпальцевые промежутки и под ногтями не менее 20 секунд. Далее следует смыть мыло и высушить руки чистым полотенцем.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мытья рук — залог здоровья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рук: ключ к профилактике инфекций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подмывание тёплой водой помогает избежать неприятных запахов и воспалений, обеспечивая свежесть и здоровье интимных зон.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средств без отдушек и агрессивных компонентов снижает риск раздражений и аллергических реакций на чувствительной коже подростков.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смена нижнего белья предотвращает размножение бактерий и грибков, что важно для здоровья и комфортного самочувствия.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интимной гигиены положительно влияет на самооценку подростка и способствует формированию правильного отношения к своему телу.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Интимная гигиена подростка: правила и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обрезание ногтей каждые 7–10 дней помогает предупреждать их врастание и накопление грязи под ними, что способствует сохранению здоровья рук.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отдыха, занятий спортом и работы с землёй необходимо тщательно очищать ногти, используя личные инструменты для предотвращения грибковых инфекций.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гигиены ногтей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чистоты важно регулярно стирать одежду и менять нижнее бельё, что помогает избежать кожных заболеваний и неприятного запаха.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выбирать одежду из натуральных тканей, таких как хлопок и лён, поскольку они лучше пропускают воздух и сохраняют комфорт кожи.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вещи необходимо стирать отдельно, а носки и футболки должны подвергаться стирке после каждого ношения для поддержания гигиены.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гигиены одежды и обуви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средства гигиены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только свои расчёски и полотенца, чтобы избежать передачи микробов и инфекций при контакте с предметами общего пользования.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прикасайтесь к лицу немытыми руками и обрабатывайте их антисептиками после касания общественных поверхностей для снижения риска заражения.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масок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эпидемий гриппа ношение маски снижает передачу вирусов на 60-80%, особенно в местах с большим скоплением людей.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 в общественных пространствах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мытьё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необходимо тщательно мыть не менее 20 секунд под струёй воды, чтобы удалить загрязнения, пестициды и микробы, обеспечивая безопасность питания.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Скоропортящиеся продукты следует хранить в холодильнике при температуре +2...+4°C, что предотвращает размножение бактерий и развитие пищевых отравлений.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питания: безопасные привычки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ротовой полости: профилактика и уход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два раза в день следует тщательно чистить зубы в течение 2–3 минут, чтобы удалить налёт и предотвратить образование кариеса и воспалений десен.
</a:t>
            </a:r>
            <a:endParaRPr lang="en-US" sz="698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зубов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нить помогает очищать межзубные пространства от остатков пищи, что снижает риск развития гингивита и других заболеваний полости рта у подростков.
</a:t>
            </a:r>
            <a:endParaRPr lang="en-US" sz="732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зубной нити
</a:t>
            </a:r>
            <a:endParaRPr lang="en-US" sz="103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визиты к стоматологу не реже двух раз в год способствуют своевременному выявлению и лечению стоматологических проблем, улучшая общее состояние ротовой полости.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 у стоматолога
</a:t>
            </a:r>
            <a:endParaRPr lang="en-US" sz="7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и проветривание помещений не реже двух раз в неделю снижают концентрацию пыли и аллергенов, создавая здоровую атмосферу для учебы и отдыха.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обеззараживающих средств помогает уничтожать бактерии и вирусы, предотвращая распространение простудных заболеваний и ОРВИ.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порядка и чистоты оказывает положительное влияние на эмоциональное состояние и способность к концентрации у школьников.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дезинфекция мебели и учебных принадлежностей снижает риск заражения и способствует формированию дисциплинированных гигиенических привычек.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жилых помещений и школьных классов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ослабляет иммунитет и ухудшает состояние кожи, что делает подростков более восприимчивыми к заболеваниям и раздражениям.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использование гаджетов приводит к перенапряжению глаз и кожным проблемам, поэтому важно соблюдать режим и делать перерывы в работе.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жизни, регулярные прогулки и занятия спортом укрепляют организм и мотивацию соблюдать личную гигиену каждый день.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формирование гигиенических привычек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правил гигиены обеспечивает крепкое здоровье, улучшает учебные показатели и снижает вероятность заболеваний, формируя фундамент для счастливой и успешной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гигиенических привычек для здоровья школьника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2026-05-09T12:24:14Z</dcterms:created>
  <dcterms:modified xsi:type="dcterms:W3CDTF">2026-05-09T12:24:14Z</dcterms:modified>
</cp:coreProperties>
</file>