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Андреевич Жуковский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переводчик и наставник русской поэзии.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жил на переломе эпох: Россия искала новые идеи, литература открывала внутренний мир человека, а романтизм делал чувство, свободу и тайну главными темами.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в которой вырос Жуковский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 родился 9 февраля 1783 года в селе Мишенском Тульской губернии. Его ранняя биография была необычной и сразу привлекала внимание современников.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Буниных мальчик получил хорошее домашнее воспитание и рано полюбил чтение. Именно это подготовило его к будущей литературной работе.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внебрачным сыном помещика Афанасия Бунина и турчанки Сальхи, попавшей в Россию после войны. Фамилию Жуковский получил от крестного отца.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происхождение и ранние годы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учился в Главном народном училище в Туле и в Московском университетском благородном пансионе. Он много читал, пробовал писать стихи и знакомился с европейской литературой.
</a:t>
            </a:r>
            <a:endParaRPr lang="en-US" sz="1127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круг чтения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1802 году было опубликовано стихотворение «Сельское кладбище». Оно принесло поэту известность и показало его склонность к тихой, задумчивой лирике.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известность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первые литературные опыты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Жуковский развивал сентиментализм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поэт особенно точно передаёт переживания человека, его надежды, грусть и внутренние сомнения.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чувствам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у Жуковского часто отражает состояние души героя: тишина успокаивает, ночь тревожит, дорога зовёт к размышлению.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настроение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усилил в лирике ощущение неясности, ожидания и духовной глубины, что сближало его с романтизмом.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тайна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строки звучат плавно и спокойно. Простые слова помогают сделать стихотворение близким и понятным читателю.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интонация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стали одним из самых заметных жанров у Жуковского. В них он соединил сказочность, тайну, напряжённый сюжет и живые народные мотивы.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баллады многие школьники впервые знакомятся с Жуковским как с романтиком. Его баллады помогли этому жанру стать важной частью русской литературы.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известны «Людмила», «Светлана» и «Кубок». Эти произведения показывают, как поэт умел делать историю яркой и эмоционально напряжённой.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как главный жанр Жуковского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Жуковского часто переплетаются: одно стихотворение может одновременно говорить о природе, памяти и нравственном выборе.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Ведущими оказываются мечта, тайна и природа; при этом личные чувства почти всегда связаны с духовным выбором героя.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тематических мотивов в стихотворениях «Светлана», «Море», «Сельское кладбище», «Певец во стане русских воинов», «Людмила».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поэзии Жуковского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переводил и перерабатывал Шиллера, Гёте, Байрона, Вальтера Скотта и других авторов. Он не просто переносил текст, а создавал художественно цельное русское произведение.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Жуковскому русские читатели познакомились с европейским романтизмом. Одновременно его работа расширила выразительные возможности русского литературного языка.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было важно сохранить настроение, образность и общий смысл оригинала. Поэтому его переводы часто звучат как самостоятельные стихи, а не как буквальная копия.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как переводчик европейской литературы
</a:t>
            </a:r>
            <a:endParaRPr lang="en-US" sz="26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«Светлана» написана в 1812 году и опубликована в 1813-м. В ней есть святочное гадание, мотив сна и фольклорные детали, которые делают балладу по-настоящему русской.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как Жуковский соединил народный быт, таинственность и мягкий лиризм. Счастливая развязка отличает «Светлану» от многих мрачных романтических сюжетов.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Баллада «Светлана» и русский колорит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462" y="1647777"/>
            <a:ext cx="4276012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и их значение в творчестве поэта.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работал в разных жанрах, но везде сохранял романтическое настроение, интерес к душе человека и выразительный поэтический язык.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канон; хронология произведений В. А. Жуковского.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Василия Жуковского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1812: война с Наполеоном
</a:t>
            </a:r>
            <a:pPr algn="ctr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Отечественной войны усилило в Жуковском чувство гражданской ответственности. Поэт откликнулся на события не только личной тревогой, но и желанием поддержать тех, кто защищал страну.
</a:t>
            </a:r>
            <a:endParaRPr lang="en-US" sz="1284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1813: признание читателей
</a:t>
            </a:r>
            <a:pPr algn="ctr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произведение закрепило за Жуковским славу поэта, умеющего говорить о войне не сухо, а возвышенно и сердечно. Оно стало одним из символов литературного отклика на 1812 год.
</a:t>
            </a:r>
            <a:endParaRPr lang="en-US" sz="1348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1812: «Певец во стане русских воинов»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стало поэтическим голосом эпохи: в нём звучат память о героях, вера в победу и уважение к русскому воинству. Текст быстро разошёлся и привлёк широкое внимание.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лирика 1812 года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вехи биографии и творчества Василия Андреевича Жуковского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и творческий путь Жуковского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Пушкин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был старше Пушкина на семнадцать лет и рано заметил его талант. Для молодого поэта он стал старшим другом, умеющим поддержать и словом, и советом в сложные моменты.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общение было не только личным, но и литературным. Жуковский внимательно читал стихи Пушкина, ценил его новаторство и помогал ему чувствовать себя частью большой поэтической традиции.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1831 году Жуковский подарил Пушкину свой портрет с тёплой надписью. Этот жест стал знаком уважения, доверия и духовной близости между двумя поэтами.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Жуковского и Пушкина показывает, как в литературе передаются опыт и вдохновение от одного поколения к другому. Благодаря этому русская поэзия XIX века развивалась особенно быстро.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55594"/>
            <a:ext cx="324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57483"/>
            <a:ext cx="324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при дворе и роль наставника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1826 года Жуковский был связан с императорским двором и получил возможность влиять на воспитание будущего наследника престола.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Должность при дворе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Жуковского важно было не только обучать, но и воспитывать характер: честность, милосердие, уважение к людям и чувство долга.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пример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работа укрепила авторитет поэта: в XIX веке он был не просто писателем, а человеком, участвовавшим в формировании будущего страны.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значение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знакомил Александра Николаевича с историей, литературой и культурой, считая образование основой умного и ответственного правления.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через знание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заметно, что биография поэта тесно связана с его главными произведениями и общественной службой.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творческого подъёма совпадают с важными жизненными поворотами и новыми обязанностями.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и литературные вехи Василия А. Жуковского
</a:t>
            </a:r>
            <a:endParaRPr lang="en-US" sz="106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Жуковского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Жуковский жил в основном за границей, чаще всего в Германии. Даже вдали от России он продолжал писать, переводить и следить за литературной жизнью.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умер 12 апреля 1852 года в Баден-Бадене, а затем был похоронен в Петербурге, в Александро-Невской лавре. Это подчёркивает его европейский опыт и верность России.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поддерживал связь с русскими писателями и оставался для них важной фигурой. Его интерес к литературе и культуре не ослабевал до конца жизни.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Жуковского море почти всегда говорит о человеке. Оно может быть спокойным, тревожным или величественным, словно повторяя настроение героя. Такой образ легко представить на иллюстрации: тёмные волны, небо и одинокий берег.
</a:t>
            </a:r>
            <a:endParaRPr lang="en-US" sz="954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образ внутреннего мира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ночь не пугает, а помогает думать и чувствовать глубже. Луна, дорога, сад и тишина создают романтическое настроение, в котором особенно заметны мечта, ожидание и скрытая грусть.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луна и тихий пейзаж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поэзии Жуковского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помог балладе стать заметным жанром в русской поэзии. Его произведения показали, что в одном тексте могут соединяться тайна, чувство, народные мотивы и сильный сюжет.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переводчик он открыл русским читателям европейских авторов и сделал это художественно, а не сухо. Его переводы учили воспринимать не только смысл, но и красоту интонации.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расширил возможности русского литературного языка. В его стихах появились новые оттенки мысли и чувства, которые стали важны для поэтов XIX века.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Жуковского справедливо называют поэтом переходной эпохи. Он соединял традиции классицизма и сентиментализма с романтизмом, помогая литературе двигаться вперёд.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Жуковского для русской литературы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литературный канон и программа по литературе
</a:t>
            </a:r>
            <a:endParaRPr lang="en-US" sz="1213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Жуковский открыл путь русскому романтизму и как поэты следующего поколения развивали его идеи.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стоит у истоков русского романтизма и подготовил почву для Пушкина, Лермонтова и Тютчева.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и другие русские романтики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Жуковский важен сегодня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важен потому, что показал: поэзия может быть и личной, и гражданской, а перевод — настоящим искусством. Он изменил русскую литературу и повлиял на её будущее.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2026-05-23T00:23:57Z</dcterms:created>
  <dcterms:modified xsi:type="dcterms:W3CDTF">2026-05-23T00:23:57Z</dcterms:modified>
</cp:coreProperties>
</file>