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и колониальная экспансия европейцев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пришли на Восток не только с оружием, но и с договорами.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колониальная экспансия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«Востоком» в школьной истории обычно понимают Южную, Юго-Восточную и Восточную Азию, а также часть Ближнего Востока. Колониальная экспансия означала постепенное расширение европейского контроля через торговлю, войны и договоры.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 экспансии европейцев в Азии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Великих географических открытий португальцы и испанцы первыми закрепились в Индийском океане. Их главной задачей был контроль морских путей к пряностям, серебру и ключевым портам Азии.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удержания позиций европейцы создавали форты, фактории и укреплённые гавани. Такие опорные пункты защищали торговлю, обеспечивали снабжение и помогали навязывать выгодные условия местным правителям.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сопровождалась миссионерской деятельностью и стремлением распространить католицизм. Религиозное влияние становилось частью политического присутствия и оправдывало вмешательство в дела азиатских государств.
</a:t>
            </a:r>
            <a:endParaRPr lang="en-US" sz="10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колониальной эпохи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база давала право вести обмен и содержать склады, но не всегда означала прямое управление территорией. Это был самый мягкий и ранний формат европейского присутствия.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предполагала более жёсткий контроль: вмешательство в администрацию, налоги, суд и армию. Здесь местная самостоятельность сокращалась сильнее всего, а решения принимались извне.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Протекторат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Протекторат сохранял местную власть, но внешняя политика и оборона переходили под контроль европейцев. Формальный правитель оставался на месте, однако важнейшие решения принимались уже не им.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договоры и концессии закрепляли особые привилегии иностранцев, а сферы влияния делили территории без полного захвата. Такой контроль часто оказывался скрытым, но очень действенным.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этими формами заключалась в степени суверенитета. От свободы торговли до управления налогами и войсками путь был постепенным, но почти всегда вёл к зависимости.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начала расширяться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морской торговли усилил спрос на товары Азии и сделал дальние рейсы регулярными. Новые суда и навигационные инструменты сократили риски плавания.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стала возможной, когда экономический интерес совпал с технологическим преимуществом и межгосударственным соперничеством.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колониальной экспансии в школьном курсе истории, без числовой статистики
</a:t>
            </a:r>
            <a:endParaRPr lang="en-US" sz="7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европейских держав за пути торговли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Голландский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стремилась закрепить контроль над пряностями и вытеснить соперников из выгодных портов. Для этого использовались флот, фактории и жёсткое регулирование торговли в Индийском океане.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делала ставку на морские коммуникации и опорные гавани. Военно-морское превосходство позволяло защищать торговлю, блокировать конкурентов и превращать порт в центр политического давления.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искала влияние через укрепление позиций в ключевых регионах и поддержку миссий. Её присутствие часто сочетало дипломатическое давление с военной демонстрацией силы.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сохраняла ранние опорные пункты и участвовала в борьбе за узлы обмена, хотя со временем уступала более сильным соперникам. Важнее всего становились не размеры владений, а контроль маршрутов.
</a:t>
            </a:r>
            <a:endParaRPr lang="en-US" sz="9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модель в Индонезии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Монополия на пряности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Ост-Индская компания стремилась создать монополию на пряности. Она заключала договоры с правителями, ограничивала конкуренцию и использовала флот для принуждения к выгодным условиям.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Батавия стала административным и торговым центром голландской власти в регионе. Отсюда управляли поставками, ценами и военной охраной, обеспечивая устойчивость колониальной системы.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элитами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элиты не всегда устранялись полностью: им могли сохранять статус и часть полномочий. Однако этот компромисс зависел от подчинения голландским интересам и признания их верховенства.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как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гарнизонов, морской силы и контроля цен позволяло компании вмешиваться в экономику и политику островов. Так торговая организация фактически выполняла функции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Британия превратила торговлю в власть в Индии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торговое присутствие Ост-Индской компании превратилось в территориальное господство.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завоевание, управление и последствия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старого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Могольской империи усилилась зависимость княжеств от британской поддержки и договоров. Формально местная власть сохранялась, но реальные рычаги постепенно переходили к колониальной администрации.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налоговая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была перестроена так, чтобы приносить стабильный доход колониальной власти. Это усилило давление на деревню и сделало экономику более зависимой от внешнего управления.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элит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землевладельцы и чиновники встроились в колониальную систему и сохранили позиции. Тем не менее их роль уже определялась правилами, установленными извне.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текстильное ремесло оказалось под ударом конкуренции с промышленными товарами из Европы. Часть ремесленников потеряла прежние рынки, а производство стало менее самостоятельным.
</a:t>
            </a:r>
            <a:endParaRPr lang="en-US" sz="10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путь в Юго-Восточной Азии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миссий к протекторатам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продвижение в Индокитае началось с миссионерской активности и давления на местные дворы. Затем усилились военные меры, а протектораты стали переходным этапом к прямому контролю.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Лаос и Камбоджа были включены в колониальную систему постепенно и неравномерно. Формальная монархия сохранялась, но ключевые решения принимала колониальная администрация.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подчинение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управления сочетал символическое уважение к местной власти с реальным подчинением территории. Он позволял Франции расширять влияние без немедленного полного разрушения традиционных институтов.
</a:t>
            </a:r>
            <a:endParaRPr lang="en-US" sz="10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договорные порты, концессии и давление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Опиумных войн Китай был вынужден открыть ряд портов для иностранной торговли и признать особые права западных держав. Это ограничивало суверенитет без полного раздела страны между колониями.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Иностранцы добивались концессий в прибрежных городах, где действовали собственные правила, полиция и суды. Экстерриториальность позволяла им не подчиняться местной юрисдикции и усиливала давление на китайские власти.
</a:t>
            </a:r>
            <a:endParaRPr lang="en-US" sz="813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принуждение сочеталось с экономическими выгодами для европейцев: доступом к рынкам, низкими пошлинами и контролем над торговыми потоками. Такой механизм ослаблял центральную власть и зависимость регионов от внешних сил.
</a:t>
            </a:r>
            <a:endParaRPr lang="en-US" sz="813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суверенитет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сохранял государственность, но постепенно попадал в систему внешнего контроля. Неравные договоры превращали формальную независимость в ограниченный суверенитет, что вызывало рост антизападных настроений и реформаторских поисков.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косвенное влияние и стратегические маршруты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европейцев на Ближнем Востоке часто было непрямым: через финансы, дипломатию и контроль ключевых маршрутов.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нередко не отменяли местную власть, а подчиняли её через долги и коммуникации, особенно там, где проходили важные транспортные пути.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Нового времени и новейшей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экспансия резко усилилась в XIX веке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контроля в XIX веке был связан не только с жадностью к ресурсам, но и с технологическим преимуществом Европы, которое сделало экспансию быстрее и дешевле.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спрос и новые технологии действовали вместе: экономика требовала колоний, а техника делала управление ими практичным и регулярным.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колониальной экспансии Европы в XIX веке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завоевания к управлению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военная сила сочеталась с административным и экономическим контролем.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культурные последствия колонизации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Миссионерские школы распространяли новые нормы обучения и делали европейские языки языком карьеры. Для части местных элит это открывало социальный лифт, но одновременно ослабляло традиционные культурные ориентиры.
</a:t>
            </a:r>
            <a:endParaRPr lang="en-US" sz="103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колониальных столиц и портовых центров меняло городской уклад: росли кварталы чиновников, торговцев и посредников. В этих городах быстрее формировалась новая публичная среда и смешанная повседневная культура.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статуса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сословия теряли прежнюю устойчивость: землевладельцы, ремесленники и придворные группы по-разному приспосабливались к новой иерархии. Статус всё чаще определялся доступом к образованию, службе и рынку.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экономика создавала спрос на переводчиков, клерков, грузчиков, приказчиков и мелких подрядчиков. Эти занятия расширяли занятость, но делали людей зависимыми от колониальной администрации и внешней торговли.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эффекты колониального порядка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власти поощряли производство сырья для внешнего рынка. Плантации чая, каучука, хлопка и сахарного тростника быстро росли там, где климат и земля позволяли наладить массовый экспорт.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были полезные ископаемые, усиливалась добыча олова и других ресурсов. Экономика ориентировалась не на местные потребности, а на потребности промышленности и торговли метрополий.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рынка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территории всё сильнее зависели от мировых цен и иностранных перевозок. Колебания спроса на сырьё напрямую влияли на доходы населения и устойчивость бюджета колоний.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готовых изделий из Европы колонии поставляли сырьё и сельскохозяйственную продукцию. Такая специализация закрепляла неравномерный обмен и тормозила развитие собственной промышленности.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Сопротивление, реформы и адаптация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в Индии показало, что колониальная власть могла столкнуться с широким вооружённым сопротивлением. Причины были не только военными, но и социальными, религиозными и политическими.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Фан Бой Тяу связывал сопротивление с идеей национального возрождения и антикolonialной борьбы. Его деятельность показывает, что сопротивление могло сочетать подполье, пропаганду и поиск союзников.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Мэйдзи в Японии стали ответом на угрозу подчинения западным державам. Модернизация армии, управления и экономики помогла сохранить независимость ценой глубоких внутренних преобразований.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империй к независимости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империи вышли из войны ослабленными, а колониальные общества получили опыт политической мобилизации. Это создало условия для массовых движений за независимость.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1940-х: новое право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закрепила принцип самоопределения народов, и этот международный язык стал важным аргументом антиколониальных лидеров. Независимость всё чаще рассматривалась как законное право.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конфликты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и на Ближнем Востоке начались войны, переговоры и разделы территорий. Освобождение нередко сопровождалось насилием и борьбой за границы.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новая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1960-м годам большая часть колоний получила независимость, но сохранились экономическая зависимость, внешнее вмешательство и последствия холодной войны.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формы европейского контроля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контроля давали Европе неодинаковую степень власти над восточными территориями.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форма контроля, тем меньше оставалось самостоятельности у местной власти; при этом даже мягкие формы подчинения создавали долгую зависимость.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европейской колониальной политики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колониальной эпохи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не сводилась к захвату территорий: она перестраивала экономику, общество и политические институты. Но исход борьбы определяли также местные реформы, союзы и сопротивление.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2026-07-26T06:24:50Z</dcterms:created>
  <dcterms:modified xsi:type="dcterms:W3CDTF">2026-07-26T06:24:50Z</dcterms:modified>
</cp:coreProperties>
</file>