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думать и говорить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и речь помогают человеку понимать мир и общаться друг с другом.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говорят о мышлении и речи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окружающего мира дети учатся наблюдать, задавать вопросы, читать, рассуждать и объяснять свои мысли. Эти умения нужны каждый день — в школе, дома и в общении с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мышление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помогает человеку замечать предметы, сравнивать их между собой и находить сходство или различия. Так становится легче понимать, что перед нами и зачем это нужно.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мышления человек решает задачи, ищет ошибки и выбирает лучший способ действия. Иногда он вспоминает прошлое, иногда думает о настоящем, а иногда представляет будущее.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начинается с интереса: человек смотрит, слушает, спрашивает и пытается разобраться. Чем больше он наблюдает и рассуждает, тем точнее становятся его выводы.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главный помощник 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центр в голове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находится в голове и помогает человеку думать, помнить и управлять движениями. Он принимает сигналы от органов чувств и как будто быстро собирает их в одну понятную картину мира.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система, а не по отдельности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нервы и органы чувств работают вместе, как дружная команда. Если показать их на рисунке рядом, станет понятно, что человек думает, слышит, видит и двигается не по отдельности, а связанно.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получает сведения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кожа и другие органы чувств передают мозгу информацию о том, что происходит вокруг. Благодаря этому человек замечает свет, звук, прикосновение и может правильно отреагировать.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учится думать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узнаёт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рассматривает предметы, замечает их цвет, форму и назначение. Так он постепенно понимает, как устроен окружающий мир.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Ошибается и проверяет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не мешает учиться, а подсказывает, где надо подумать ещё раз. После неё ребёнок становится внимательнее.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ищет сходство и различия, объединяет предметы в группы и замечает правила. Это помогает рассуждать точнее.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в школе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счёт, ответы на вопросы и объяснение своего выбора делают мышление более чётким и уверенным.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80906"/>
            <a:ext cx="486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внимание и воображение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сосредоточиться на одном деле, не перескакивать с задания на задание и замечать важные детали. Без него даже простая задача может уплыть, как мыльный пузырь.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стихи, правила, имена, события и нужные сведения. Она помогает вспоминать то, что уже было выучено, и пользоваться этим снова, когда это нужно.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позволяет представить то, чего сейчас нет перед глазами: героя сказки, будущий дом или поделку. Оно делает мысли ярче, а идеи —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мысль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удивления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часто появляется, когда человек что-то заметил и захотел разобраться. Он смотрит на предмет, задаёт вопрос и вспоминает похожую ситуацию. Так обычное наблюдение превращается в поиск ответа.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становится понятным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мысль уже ясна, её можно сказать вслух или записать. Тогда другой человек легко понимает смысл, а не ловит его, как шуструю рыбку в пруду.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человек рассматривает разные варианты, сравнивает их и выбирает тот, который кажется самым подходящим. Если что-то не сходится, он проверяет рассуждение ещё раз и исправляет неточность.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речь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 здесь и сейчас. Её слышат сразу, поэтому с её помощью удобно беседовать, отвечать на вопросы и объяснять задание.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сохраняет мысли надолго. Их можно прочитать в тетради, книге, письме или сообщении даже через много времени.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это способ передавать мысли другим людям с помощью слов, звуков, жестов и интонации. Она помогает спрашивать, объяснять, рассказывать и договариваться.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речи людям было бы трудно учиться, делиться знаниями и понимать друг друга. Слова делают общение ясным и удобным.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речь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образовать слово. Если произнести их неверно, слово может стать непонятным, поэтому важно говорить чётко и ясно.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предметы, действия, признаки и чувства. Из них человек выбирает нужные, чтобы точно выразить свою мысль и не путать собеседника.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соединяются в предложения, а предложения складываются в рассказ, ответ или объяснение. Чем точнее построена фраза, тем легче её понять.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спрашивает человек, радуется, просит или удивляется. По голосу можно понять не только смысл, но и настроение говорящего.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мысль становится речью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человек проходит путь от мысли к понятному сообщению.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помогает думать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проговаривает задачу вслух, он лучше удерживает в памяти шаги и не путается в порядке действий.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сравнивать варианты, замечать неточности и уточнять ответ, а значит — думать спокойнее и точнее.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пересказ и обсуждение текста делают рассуждения яснее: мысль становится понятной не только говорящему, но и слушателю.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— это работа двух людей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один человек говорит, а другой слушает, задаёт вопросы и отвечает. Чтобы общение получилось добрым и понятным, нужны вежливость, терпение и умение не перебивать.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собеседника стараются услышать друг друга, разговор идёт легче, а смысл не теряется. Тогда даже обычная беседа превращается в полезный обмен мыслями.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понимают друг друга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школе и дома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речь нужна, чтобы отвечать у доски, читать тексты, писать короткие ответы и работать в паре. Без неё учиться было бы гораздо труднее.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человек читает, слушает и говорит, тем богаче его словарь. А с богатым словарём и думать, и объяснять свои мысли намного легче.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 помощью речи объясняют правила, просят о помощи, рассказывают новости и делятся впечатлениями. Так разговор становится частью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поддерживают человека, поднимают настроение и помогают чувствовать себя нужным. Иногда одно доброе замечание лучше длинной речи.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договариваться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распределить роли в игре, обсудить правила и найти общее решение. Так спор превращается не в ссору, а в разговор.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благодарность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попросить, поблагодарить и вежливо ответить делает общение спокойным. С такими словами люди легче помогают друг другу и не сердятся.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отказаться, но сделать это спокойно и уважительно. Тогда собеседнику не обидно, а отношения остаются хорошими.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помогают дружить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разговоры открывают знания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полке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обложке лежит книга, а в ней — мысли людей, живших в разное время и в разных странах. Ребёнок открывает страницу, читает и словно получает письмо из далёкого места. Так книга тихо, но очень уверенно учит.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открытие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лежит рядом с учеником, а рядом стоит учитель, получается настоящая команда. Один читает, другой объясняет, и знания становятся общими. Такой рисунок хорошо показывает, как речь помогает учиться каждый день.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учитель спрашивает, а ученик отвечает и уточняет непонятное. В беседе появляется новый ответ, а потом ещё один. Так разговор помогает не просто услышать информацию, а действительно понять её и запомнить.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решает задачу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когда ученик читает условие, рассуждает, проверяет ответ и объясняет результат.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есть очень много языков, поэтому люди по-разному называют одни и те же предметы. Чем больше слов знает человек, тем точнее он выражает мысли.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7 000
</a:t>
            </a:r>
            <a:endParaRPr lang="en-US" sz="4066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существует на Земле, и каждый из них по-своему помогает людям думать, говорить и понимать друг друга.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тренирует ум и речь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992735" y="554149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слова, следит за текстом и тренирует чёткое произношение. Так чтение помогает и памяти, и вниманию.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92735" y="3652991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беседа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разговор о событиях дня помогает тренировать слова, интонацию и умение не перебивать. Маленькая практика даёт большой результат.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92735" y="2620043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 картинке, вопросы по тексту и короткие объяснения учат слушать и отвечать по делу. Мысль становится точнее, а речь — яснее.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2735" y="1587096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загадки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пересказать историю или разгадать загадку, приходится вспоминать главное и искать связь между фактами. Это развивает мышление.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и слово идут рядом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думает, чтобы понимать мир, и говорит, чтобы делиться мыслями с другими. Когда память, внимание и речь работают вместе, становится легче учиться, дружить и объяснять свои идеи.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2026-05-21T08:58:23Z</dcterms:created>
  <dcterms:modified xsi:type="dcterms:W3CDTF">2026-05-21T08:58:23Z</dcterms:modified>
</cp:coreProperties>
</file>