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и стремительная третья часть Симфонии № 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Таинственная музыка, похожая на осторожные шаги к большому финалу.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написал эту симфонию, когда уже плохо слышал. Но музыка всё равно получилась мощной. Премьера прозвучала в Вене в 1808 году.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и рождение Симфонии № 5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обычно есть в классической симфонии, и каждая звучит по-своему.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— это большое произведение для оркестра. В ней несколько частей, и вместе они ведут слушателя от напряжения к светлому завершению.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музыкальной литературы о классической симфонии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стоит между напряжёнными и более торжественными разделами, как загадочная остановка перед важным событием. Музыка не замирает, а всё время движется вперёд.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третья часть находится в центре симфонии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нет полного покоя: слышны повторы, быстрые повороты и ожидание. Именно поэтому слушатель всё время прислушивается и ждёт продолжения.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помогает симфонии не «рассыпаться» на отдельные кусочки. Она связывает всё в одно большое музыкальное приключение и подводит к финалу.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звучит как осторожные шаги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мотив повторяется снова и снова, словно кто-то тихо идёт по тёмной дорожке. От этого музыка кажется настороженной, но очень живой. Сразу хочется узнать, что будет за следующим поворотом.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коридор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напоминает старинный коридор, где слышно только лёгкое эхо шагов. Музыка как будто прячет маленькую тайну и понемногу открывает её слушателю. Отсюда и чувство загадки, и лёгкое волнение.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третья часть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меняется от начала к финалу без полной остановки.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586" y="1581445"/>
            <a:ext cx="145687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555" y="1581445"/>
            <a:ext cx="174825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кажется таинственной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будто спрашивает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звучат так, будто музыка задаёт вопрос. Но ответ приходит не сразу, поэтому хочется слушать дальше и ждать следующего поворота.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но не спокойно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тихих местах чувствуется напряжение. Музыка не отдыхает, а осторожно крадётся вперёд, как будто боится спугнуть свою тайну.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акценты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громкие звуки будто освещают темноту фонариком. Они делают мелодию ярче, а загадку — ещё интереснее и чуть-чуть смешнее от неожиданности.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часто задают пульс этой части. Они повторяют мотив так чётко, что музыка идёт вперёд, словно аккуратные шаги.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струнные инструменты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струнные звучат очень тихо, почти как шёпот. А иногда они играют вместе так уверенно, будто весь оркестр говорит одним голосом.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струнные помогают создать напряжение. Они удерживают внимание слушателя, как интересная сказка, где нельзя пропустить ни одного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гобои, кларнеты и фаготы добавляют новые краски. Благодаря им музыка становится ярче, словно в серой комнате вдруг открыли окно.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деревянные и медные духовые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 могут принести лёгкость и движение. Их звук похож на маленькие лучики, которые пробегают по тёмной музыкальной дорожке.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и другие медные инструменты звучат смелее и мощнее. Они делают музыку торжественной, будто к тихим шагам присоединился уверенный отряд.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тембры помогают слушателю не скучать. Каждый инструмент словно появляется на сцене со своим характером и добавляет истории новый цвет.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 звучит легче и свободнее, чем основная тема. В нём больше воздуха, движения и немного светлой передышки, как на прогулке по солнечной тропинке.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 — светлый остров посреди тревоги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этот светлый остров не длится долго. Музыка быстро возвращается к серьёзному настроению, и от этого контраст между частями становится ещё заметнее.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Scherzo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происхождение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scherzo пришло из итальянского языка и буквально означает «шутка». Но в музыке оно не всегда смешное: здесь важнее игра, движение и неожиданные повороты.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scherzo стало быстрее и энергичнее, чем прежний менуэт. Вместо плавного поклона мы слышим живой характер, словно музыка вдруг решила побежать вприпрыжку.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Симфонии № 5
</a:t>
            </a:r>
            <a:pPr algn="ctr" indent="0" marL="0">
              <a:lnSpc>
                <a:spcPct val="100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третьей части Пятой симфонии «шутка» звучит серьёзно и таинственно. Она не развлекает, а держит в напряжении и ведёт слушателя к финалу.
</a:t>
            </a:r>
            <a:endParaRPr lang="en-US" sz="11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части: сначала тревожная тема, потом светлое трио и снова возвращение напряжения.
</a:t>
            </a:r>
            <a:endParaRPr lang="en-US" sz="1377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слышны три главных состояния: напряжение, светлая передышка и новое движение к финалу.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третьей части Симфонии № 5 Л. ван Бетховена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открывает путь тревогой и сильным импульсом, а третья часть не снимает напряжение окончательно, а удерживает его, будто перед важным шагом вперёд.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общей идеей Симфонии № 5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часть даёт короткую передышку, но спокойствие здесь неполное. Поэтому слушатель чувствует: история ещё не закончена, и впереди будет решающий поворот.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вся симфония воспринимается как большое движение от испытаний к победе, где третья часть играет роль моста между вопросом и ответом.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фрагмент легко запомнить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мотив возвращается снова и снова. Из-за этого мелодия быстро узнаётся, как знакомый след на снегу, который уже невозможно перепутать с другим.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ясно и упруго, словно осторожные шаги. Он помогает музыке двигаться вперёд и делает фрагмент собранным, даже когда в нём есть тайна.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словно не договаривает главное и оставляет вопрос в воздухе. Такая недосказанность цепляет память и заставляет слушателя ждать продолжения.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рождает эта музыка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дорожка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превращается в прогулку по тёмной тропинке, где каждый шаг слышен особенно отчётливо. Сначала кажется, что вокруг тихо и пусто, но в этой тишине прячется ожидание.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зал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большой зал с высокими стенами и длинными тенями. Звук будто скользит по камню, исчезает и возвращается, поэтому пространство кажется загадочным и немного торжественным.
</a:t>
            </a:r>
            <a:endParaRPr lang="en-US" sz="122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сумерках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фрагмент напоминает луч света, который на минуту появляется между облаками. Он не разгоняет ночь полностью, но помогает увидеть дорогу дальше и почувствовать внутреннюю силу.
</a:t>
            </a:r>
            <a:endParaRPr lang="en-US" sz="12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путь внутри фрагмента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основных разделов третьей части Симфонии № 5 и переходов между ними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ритм: он короткий, чёткий и очень настойчивый. Именно ритм помогает музыке звучать как движение, а не как спокойная песенка.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 звучании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Послушайте, как меняется громкость: тихие места внезапно сменяются более сильными. Такие контрасты делают фрагмент живым и немного непредсказуемым, словно в нём прячется сюрприз.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тембр оркестра: струнные, духовые и валторны окрашивают тему по-разному. Благодаря этому одна и та же мысль звучит то строго, то светлее, то торжественнее.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умел делать музыку очень сильной по характеру. Его произведения звучат так, будто в них говорит настоящий человек с чувствами, вопросами и надеждой.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Бетховен стал знаменитым композитором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возможности симфонии и придал ей большую драматичность. После него симфония стала не просто красивой музыкой, а большим рассказом с развитием.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Бетховен терял слух, он продолжал сочинять. Это поражает: музыка жила в его воображении так ярко, что становилась понятной людям разных поколений.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сочинения слушают уже более двухсот лет. Они не стареют, потому что в них есть сила, честность и очень узнаваемое человеческое чувство.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запоминания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музыкальная мысль возвращается и помогает узнать фрагмент сразу, как знакомое лицо в толпе.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повторы создают напряжение и делают движение музыки настойчивым, будто она не хочет останавливаться ни на секунду.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работают вместе и звучат как одна большая команда. Каждый добавляет свой цвет и свой характер.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не заканчивает рассказ, а подводит к нему. Она ведёт дальше, к яркому завершению всей симфонии.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чувствуется внутренняя сила и ожидание. Это напряжение не пугает, а увлекает, как интересная загадка.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как мост к победному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Пятой симфонии звучит как умный и смелый переход. Она держит тайну, двигается вперёд и мягко подводит слушателя к сильному, победному финалу.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2026-05-24T18:54:26Z</dcterms:created>
  <dcterms:modified xsi:type="dcterms:W3CDTF">2026-05-24T18:54:26Z</dcterms:modified>
</cp:coreProperties>
</file>