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 следствия нарушения геоэкологических функций литосферы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ресурсы, почвы, риски и условия жизни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 системе оболочек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не просто твердая оболочка Земли, а основа почвенного покрова и устойчивости ландшафтов. Она постоянно взаимодействует с воздухом, водой и живыми организмами, поэтому любые изменения в ней быстро отражаются на всей географической оболочке.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показывает, насколько медленно природа восполняет утраченный почвенный слой.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данные о темпах почвообразования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плодородного слоя почвы формируется очень долго, поэтому его разрушение происходит намного быстрее, чем восстановление.
</a:t>
            </a:r>
            <a:endParaRPr lang="en-US" sz="17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Горнодобыча как один из главных факторов разрушения литосферы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и шахтная разработка убирает верхние горизонты, нарушает формы рельефа и делает поверхность техногенной. После добычи природный ландшафт часто заменяется котлованами, терриконами и отвальными холмами.
</a:t>
            </a:r>
            <a:endParaRPr lang="en-US" sz="79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почвенного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и перемещение пород уничтожают почву как природный ресурс. На месте разработки резко снижается способность территории удерживать влагу, накапливать питательные вещества и поддерживать растительный покров.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водного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выработки меняют направление поверхностного и подземного стока. Это может вызывать осушение одних участков, подтопление других и ухудшение качества грунтовых вод.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Пылевое и химическое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Отвалы пустой породы, хвостохранилища и открытые поверхности становятся источниками пыли и токсичных веществ. Вблизи таких объектов возрастает нагрузка на воздух, почвы и близлежащие экосистемы.
</a:t>
            </a:r>
            <a:endParaRPr lang="en-US" sz="8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вклад дают процессы, связанные с изъятием земель и радикальным преобразованием поверхности.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антропогенной нагрузки на литосферу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связана с добычей и строительством; остальные факторы часто действуют медленнее, но накапливают долгосрочный ущерб.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хозяйственной деятельности по-разному воздействуют на литосферу и к каким последствиям это приводит.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нарушения литосферы и их геоэкологические последствия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причины ослабляют защитные и ресурсные функции литосферы, но проявляются в разных формах: от эрозии до техногенных просадок.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региональные экологические обзоры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 и деградация почвенного покрова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и глубокая вспашка дробит почвенные агрегаты, снижает содержание гумуса и делает поверхность рыхлой. В результате почва хуже удерживает влагу и быстрее теряет устойчивость.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на открытой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снятия естественного растительного покрова ветер и вода легче уносят верхний плодородный слой. Особенно быстро этот процесс идет на склонах и в районах с сильными ветрами.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выращивании одной культуры питательные вещества выносятся быстрее, чем возвращаются в почву. Со временем это ведет к снижению естественного плодородия и падению урожайности.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Тяжелая техника сжимает почву, уменьшая доступ воздуха и воды к корням растений. На уплотненных участках ухудшается дренаж, а поверхностный сток становится более разрушительным.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частичная потеря гумуса меняет режим влаги и питания растений, поэтому ухудшение состояния почвы быстро отражается на хозяйственном использовании территории.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деградации почв для территории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плодородия запускает цепочку вторичных эффектов: эрозию, запыленность, падение урожайности и расширение непригодных земель.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индексы по материалам школьной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развития экологического ущерба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причинно-следственных связей в геоэкологии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литосферы токсичными веществами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металлы и другие стойкие соединения накапливаются в почвах рядом с предприятиями. Они долго сохраняются в среде и постепенно ухудшают качество грунтов и растительности.
</a:t>
            </a:r>
            <a:endParaRPr lang="en-US" sz="893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и утечки нефти пропитывают почву, нарушая ее воздухопроницаемость и губительно действуя на живые организмы. Загрязнение может распространяться вглубь и достигать подземных вод.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 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Несанкционированные свалки становятся источником фильтрата, который выносит токсичные вещества в грунт. Особенно опасны участки, где отходы складируются без изоляции и контроля.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загрязнители переходят в растения и пищевые цепи, поэтому вред не ограничивается только почвой. Последствия могут проявляться спустя годы и затрагивать здоровье людей и состояние экосистем.
</a:t>
            </a:r>
            <a:endParaRPr lang="en-US" sz="8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техногенное преобразование поверхности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природной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 вытесняет естественный почвенный покров асфальтом, бетоном и инженерными сооружениями. В результате поверхность хуже впитывает воду, а поверхностный сток становится быстрее и интенсивнее.
</a:t>
            </a:r>
            <a:endParaRPr lang="en-US" sz="778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грунтов под застройкой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часто уплотняются и разрушаются верхние слои грунта, из-за чего возникают просадки, трещины и локальные подтопления. Особенно заметны такие процессы на участках с плотной застройкой и слабым дренажем.
</a:t>
            </a:r>
            <a:endParaRPr lang="en-US" sz="778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и экологический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 поверхность по-другому накапливает и отдаёт тепло, чем природные участки, поэтому в городе усиливаются температурные контрасты. Это дополнительно изменяет условия увлажнения, испарения и состояния почвенных экосистем.
</a:t>
            </a:r>
            <a:endParaRPr lang="en-US" sz="7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распространённость процессов, но и их прямую угрозу для территорий с плотной застройкой, сельхозугодий и инженерной инфраструктуры.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последствия нарушения функций литосферы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загрязнение встречаются чаще, а оползни и провалы опаснее для людей из-за внезапности и разрушения объектов.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географии и содержанию презентации
</a:t>
            </a:r>
            <a:endParaRPr lang="en-US" sz="6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нарушенной литосферы на водные ресурсы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природная фильтрация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разрушена или загрязнена, она хуже задерживает примеси и медленнее очищает воду. Поэтому вредные вещества легче проникают в подземные горизонты и накапливаются в грунтовых водах.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питание водоносных горизонтов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Карьеры, отвалы и уплотнённые площадки нарушают обычное просачивание осадков вглубь. Из-за этого одни участки пересыхают, а на других усиливается локальное подтопление и застаивание воды.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питьевой воды и 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быстро отражается на качестве воды в колодцах, скважинах и родниках. Особенно уязвимы территории, где грунтовые воды питают болота, ручьи и прибрежные экосистемы.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нарушения литосферы переходят в прямые угрозы для населения, транспорта, зданий и сельского хозяйства.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человека и хозяйства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возникает там, где геоэкологические нарушения сразу затрагивают здоровье людей, инфраструктуру и урожайность.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учебной географии и экологических обзоров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Горнодобывающие районы, засушливые степи, склоны, горные территории и крупные агломерации требуют приоритетного экологического контроля, потому что там риски усиливаются одновременно природными и техногенными факторами.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перечисления уязвимых территорий в материалах презентации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территорий особенно подвержены нарушениям литосферы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нарушение литосферы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 материалам школьного курса географии и экологического подхода к землепользованию.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мониторинга и экологической экспертизы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почвами и грунтовыми водами позволяют заметить эрозию, загрязнение и просадки ещё до того, как они станут необратимыми. Это помогает вовремя ограничить опасную деятельность.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проекта до начала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экспертиза проверяет, насколько безопасны строительство, добыча или мелиорация для конкретной территории. Она особенно важна там, где высокий риск разрушения почв и нарушения водного режима.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 состояния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анализы проб, дистанционное зондирование и проверка санитарных норм дают полную картину изменений. Такой подход делает управление территорией более точным и снижает вероятность крупных потерь.
</a:t>
            </a:r>
            <a:endParaRPr lang="en-US" sz="11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территорий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Карьер, который снова стал ландшафтом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добычи выровненные уступы и отвалы нельзя оставлять без ухода: территория быстро теряет устойчивость. Рекультивация возвращает рельефу более безопасную форму, а затем его закрепляют растительностью, чтобы участок снова можно было использовать.
</a:t>
            </a:r>
            <a:endParaRPr lang="en-US" sz="84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почве возвращают плодородие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восстановленных площадках сначала наносят плодородный слой и укрепляют склоны, чтобы остановить размыв. Затем высаживают травы и кустарники, которые закрепляют грунт и помогают сформировать новый устойчивый почвенный покров.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участок после очистки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грунте накопились опасные вещества, одних посадок недостаточно. Тогда удаляют загрязнённый слой, изолируют отходы и применяют фиторемедиацию, чтобы постепенно снизить токсичность и вернуть территории безопасное состояние.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подчёркивает: чем раньше начаты профилактика и контроль, тем меньше площадь нарушенных земель и тем ниже стоимость последующего восстановления.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разрушения и восстановления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разрушение происходит быстрее всего, а восстановление требует длительной работы и постоянного сопровождения; поэтому профилактика экономически и экологически выгоднее.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литосферы — основа устойчивого развития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литосферы быстро превращается в проблему для почв, воды, хозяйства и здоровья людей. Поэтому рациональное землепользование, мониторинг и рекультивация — не дополнительная мера, а необходимое условие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2026-06-03T06:40:06Z</dcterms:created>
  <dcterms:modified xsi:type="dcterms:W3CDTF">2026-06-03T06:40:06Z</dcterms:modified>
</cp:coreProperties>
</file>