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система, органы чувств и поведение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управляет телом и помогает выживать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живут в самых разных средах — от океана до воздуха. Их успех связан с развитой нервной системой, точными органами чувств и сложным поведением, которое помогает искать пищу, избегать опасности и заботиться о потомстве.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млекопитающих интересно изучать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9058"/>
            <a:ext cx="3848986" cy="18169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млекопитающих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нервной системы и их роль в работе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отделы связаны между собой и вместе поддерживают согласованную работу организма и постоянство внутренней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нервная система млекопитающих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и его основные отделы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управляет дыханием, сердцебиением и многими защитными рефлексами, которые включаются автоматически. Эти реакции помогают организму быстро отвечать на изменения среды и сохранять жизнь без сознательного контроля.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отвечает за равновесие, точность движений и их согласованность. Благодаря мозжечку млекопитающие могут уверенно бегать, прыгать, хватать предметы и не терять координацию при сложных действиях.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принимают и обрабатывают сигналы от органов чувств, участвуют в памяти, обучении и выборе поведения. У млекопитающих здесь особенно важна кора больших полушарий, где формируются сложные реакции.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развитее большие полушария, тем больше возможностей для обучения, запоминания и гибкого поведения. Поэтому у млекопитающих особенно хорошо выражены индивидуальные навыки и приспособление к разным условиям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 — основная клетка нервной системы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12744" y="1575853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 тела клетки, дендритов и аксона. Такая форма позволяет ему принимать сигналы, обрабатывать их и передавать дальше другим клеткам, обеспечивая быструю работу нервной системы.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612744" y="2231211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дендритам сигнал приходит к нейрону, а по аксону уходит к следующей клетке. Благодаря этому информация движется в нужном направлении и быстро достигает мозга, мышц или внутренних органов.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2744" y="2886569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 покрывает аксон и значительно ускоряет проведение нервного импульса. Это особенно важно там, где нужно очень быстро реагировать на раздражитель, например при внезапной опасности или резком движении.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612744" y="3541927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нейронами есть особые контакты — синапсы. В них сигнал передаётся с помощью химических веществ, которые помогают одной нервной клетке «передать сообщение» другой без прямого соприкосновения.
</a:t>
            </a:r>
            <a:endParaRPr lang="en-US" sz="921" dirty="0"/>
          </a:p>
        </p:txBody>
      </p:sp>
      <p:sp>
        <p:nvSpPr>
          <p:cNvPr id="15" name="Text 6"/>
          <p:cNvSpPr txBox="1"/>
          <p:nvPr/>
        </p:nvSpPr>
        <p:spPr>
          <a:xfrm>
            <a:off x="612744" y="4197285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нейронов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миллионов нейронов складывается сложная сеть управления организмом. Именно она позволяет млекопитающим чувствовать, запоминать, учиться и быстро изменять поведение в зависимости от ситуации.
</a:t>
            </a:r>
            <a:endParaRPr lang="en-US" sz="9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рефлекторную дугу — быстрый путь от сигнала к действию.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раздражителя к ответу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чувств дают млекопитающим больше информации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используют органы чувств по-разному: это зависит от среды, способа добычи пищи и 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млекопитающих особенно важны слух и обоняние, а у приматов заметно усиливается роль зрения.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 роли органов чувств у млекопитающих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 млекопитающих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млекопитающие лучше видят движущийся объект, чем неподвижный. Это помогает вовремя заметить добычу, хищника или изменение обстановки, даже если предмет находится не слишком близко.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летучие мыши и другие ночные животные приспособлены к слабому освещению. Их зрение помогает ориентироваться в сумерках и ночью, когда многие другие виды видят хуже.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Бинокулярный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приматов оба глаза смотрят немного вперёд, поэтому изображение частично накладывается. Это помогает точнее оценивать расстояние и уверенно прыгать между ветвями или хватать предметы.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 млекопитающих развито по-разному и не всегда является ведущим чувством. У видов, живущих в темноте, под землёй или в воде, важнее могут быть слух, обоняние или осязание.
</a:t>
            </a:r>
            <a:endParaRPr lang="en-US" sz="13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звуковая ориентация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млекопитающим понять, откуда идёт звук и насколько далеко находится его источник. Это особенно важно для поиска пищи, общения и своевременного обнаружения опасности.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летучих мышей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издают ультразвуковые сигналы и улавливают их отражение. Так они «видят» пространство звуком, находят препятствия и ловят добычу даже в полной темноте.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локация у дельфинов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дельфины тоже используют отражённые звуковые волны. Это помогает им ориентироваться, искать рыбу и поддерживать связь с другими членами группы.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слух позволяет заранее заметить шаги хищника, шорох в траве или крик сородича. Быстрая реакция на звук часто спасает животному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 химические сигналы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помогает млекопитающим находить съедобные объекты даже тогда, когда их не видно. У собак и многих грызунов обоняние особенно чувствительное, поэтому оно часто ведёт их к пище.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сородичей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запаху животные могут распознавать друг друга, находить членов своей группы и отличать знакомые следы от чужих. Это важно для жизни в стае, семье или колонии.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Феромоны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Феромоны — это химические сигналы, которые передают информацию о территории, готовности к размножению и тревоге. Такие сообщения не слышны и не видны, но хорошо понятны другим животным.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хуже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млекопитающих обоняние играет очень большую роль и может быть не менее важным, чем зрение. Особенно это заметно у животных, которые ищут пищу по следу или живут в сложной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 вибриссы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содержит чувствительные рецепторы, которые улавливают прикосновение, давление, температуру и боль. Благодаря им животное быстро замечает изменения вокруг и может вовремя реагировать на опасность или препятствие.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Вибриссы как «антенны»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кошек, тюленей и многих других видов вибриссы помогают ощущать предметы, воздух и воду. Эти длинные жесткие волоски особенно полезны там, где нужно двигаться осторожно и точно.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становится особенно важным в узких норах, густой траве и при слабом освещении. Когда зрение работает хуже, прикосновения и колебания среды помогают животному ориентироваться без ошибок.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осязания млекопитающие оценивают размер прохода, расстояние до предметов и их положение. Это делает движение более безопасным и помогает не задевать стены, ветки или другие препятствия.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выбор пищи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Умами и белковая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умами связан с веществами, которые встречаются в богатой белком пище. Для животных это ещё один способ распознавать питательные продукты, особенно если они нужны для роста и активности.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детёнышей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детёнышей вкус помогает находить и принимать молоко матери. Это особенно важно в первые недели жизни, когда они ещё не умеют искать другую пищу и полностью зависят от родителей.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вкусов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помогают животному различать сладкое, солёное, кислое, горькое и умами. Так организм получает первые сигналы о том, подходит ли пища для еды.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опасные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вкус часто указывает на источник энергии, а горький нередко связан с ядовитыми или несъедобными растениями. Благодаря этому многие млекопитающие избегают опасной пищи ещё до проглатывания.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нужной еды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помогает выбирать пищу с нужным составом и отличать зрелые плоды от незрелых. У разных видов предпочтения различаются, потому что рацион зависит от среды обитания и образа жизни.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0485" y="1587736"/>
            <a:ext cx="304303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органов чувств у разных млекопитающих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млекопитающих ведущими становятся разные органы чувств. Это связано со средой обитания, способом добычи пищи и особенностями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свой главный канал получения информации, и именно он лучше всего помогает выживать в его среде.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приспособлениях млекопитающих к образу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и приобретённое поведение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реакции появляются без обучения: это рефлексы, защитные движения и многие инстинкты. Они помогают животному сразу отвечать на опасность и базовые потребности.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Приобретённое поведение формируется постепенно, когда животное пробует действия, запоминает результат и подражает другим. Так появляются новые способы искать пищу, избегать угроз и общаться.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детёныши долго остаются рядом с родителями, поэтому обучение идёт особенно активно. Взрослые показывают, как находить пищу, вести себя в группе и реагировать на опасность.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потребность запускает поиск действия, а успешный результат закрепляет его в 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поведение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и общение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разного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передают информацию звуками, позами, запахами и прикосновениями. Такой набор сигналов помогает быстро предупредить других об опасности или показать готовность к взаимодействию.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волков, слонов, дельфинов и сурков групповые действия повышают шансы на выживание. Совместная защита и согласованные движения особенно важны для охраны территории и поиска ресурсов.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не только кормят детёнышей, но и учат их правилам поведения. Это помогает молодым животным быстрее освоиться и избежать ошибок, которые могут стоить жизни.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полезной 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могут сообщать о пище, пути следования или угрозе. Благодаря этому группа реагирует слаженно, а животные экономят время и силы в сложной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мозга в разных формах поведения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больше в поведении участвуют большие полушария, кора и память. Простые реакции проходят быстрее и требуют меньше обработки.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поведение сильнее зависит от мозга высших отделов, особенно у приматов и 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уровня участия отделов мозга в поведении млекопитающих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органы чувств или нервная система работают хуже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зрение подводит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со слабым зрением хуже замечает препятствия и может промахнуться мимо добычи. Тогда оно чаще опирается на слух, обоняние и осязание, чтобы безопасно двигаться и находить пищу в знакомой среде.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другими чувствами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ухо, глаз или нерв повреждены, поведение меняется, но организм старается приспособиться. Например, зверёк с плохим зрением может больше полагаться на запахи и звуки, а также двигаться осторожнее и медленнее.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отдых и стресс у млекопитающих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активного дня животное получает много сигналов от органов чувств. Нервной системе нужно время, чтобы обработать эту информацию и снизить усталость.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организм восстанавливается, а мозг закрепляет важные сведения. Это помогает лучше запоминать опыт и быстрее реагировать на похожие ситуации в будущем.
</a:t>
            </a:r>
            <a:endParaRPr lang="en-US" sz="1313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опасности учащается пульс, усиливается внимание и животное готовится к действию. Такой ответ полезен, если нужно быстро спастись или защититься.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стресс продолжается долго, он мешает обучению и ослабляет организм. Поэтому сон и отдых необходимы, чтобы нервная система работала нормально.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система, чувства и поведение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успешны потому, что их нервная система быстро связывает сигналы органов чувств с движениями, памятью и общением. Врождённые реакции, обучение и опыт помогают им выживать в самых разных условиях.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2026-06-01T11:16:18Z</dcterms:created>
  <dcterms:modified xsi:type="dcterms:W3CDTF">2026-06-01T11:16:18Z</dcterms:modified>
</cp:coreProperties>
</file>