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нуклеиновые кислоты — главные макромолекулы живой клетки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молекулы управляют жизнью клетки?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клетка строит себя из немногих «кирпичиков», но создает из них огромное разнообразие структур и функций. Именно поэтому белки и нуклеиновые кислоты определяют наследственность, обмен веществ и специализацию клеток.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белки и нуклеиновые кислоты лежат в основе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универсальные исполнители клеточных функций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белки ускоряют химические реакции, снижая энергетический барьер. Без ферментов клеточный обмен шел бы слишком медленно, чтобы поддерживать рост, обновление тканей и работу органов.
</a:t>
            </a:r>
            <a:endParaRPr lang="en-US" sz="87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переносят вещества по организму или через мембраны клеток. Гемоглобин доставляет кислород, а мембранные переносчики помогают поступлению и выведению нужных молекул.
</a:t>
            </a:r>
            <a:endParaRPr lang="en-US" sz="871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 формируют прочные и устойчивые ткани. Коллаген придает прочность соединительной ткани, а кератин защищает волосы, ногти и наружные покровы организма.
</a:t>
            </a:r>
            <a:endParaRPr lang="en-US" sz="871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белки обеспечивают движение клеток и частей тела. Актин и миозин работают согласованно, позволяя мышцам сокращаться и выполнять механическую работу.
</a:t>
            </a:r>
            <a:endParaRPr lang="en-US" sz="871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 иммунной защите, распознавании сигналов и регуляции процессов. Иммуноглобулины связывают чужеродные частицы, а рецепторные белки помогают клетке отвечать на внешние воздействия.
</a:t>
            </a:r>
            <a:endParaRPr lang="en-US" sz="8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 образование пептидной связи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аминокислоты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аминокислота содержит аминогруппу, карбоксильную группу, атом водорода и радикал R. Именно радикал определяет химические свойства молекулы и различия между аминокислотами.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Пептидная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соединении двух аминокислот карбоксильная группа одной реагирует с аминогруппой другой. В результате реакции конденсации образуется пептидная связь и выделяется молекула воды.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в полипептидной цепи называют первичной структурой белка. Она задает дальнейшее сворачивание молекулы и во многом определяет ее будущую функцию.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биологическая схема уровней организации белка; иллюстративное сравнение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одной ступени организации к другой повышает структурную сложность молекулы и расширяет ее функциональные возможности.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важнее пространственная форма для активности белка и тем чувствительнее он к нарушениям сворачивания.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белка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 химические свойства белков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07050" y="1174538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специфичность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различаются у разных видов и тканей, потому что их аминокислотные последовательности строго определены. Именно эта точность делает молекулы узнаваемыми для организма и определяет их роль.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1007050" y="186625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температура, резкие изменения pH и избыток солей могут нарушать слабые связи внутри белка. Тогда происходит денатурация: молекула теряет форму и перестает работать.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1007050" y="2554865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ренатурации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воздействие было не слишком сильным, белок способен частично восстановить исходную структуру. Это явление называют ренатурацией, и оно показывает зависимость функции от формы.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003512" y="3238362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Глобулярные белки обычно лучше растворимы в воде, потому что их поверхность взаимодействует с молекулами растворителя. Это важно для ферментов, гормонов и транспортных белков.
</a:t>
            </a:r>
            <a:endParaRPr lang="en-US" sz="1097" dirty="0"/>
          </a:p>
        </p:txBody>
      </p:sp>
      <p:sp>
        <p:nvSpPr>
          <p:cNvPr id="15" name="Text 6"/>
          <p:cNvSpPr txBox="1"/>
          <p:nvPr/>
        </p:nvSpPr>
        <p:spPr>
          <a:xfrm>
            <a:off x="1003512" y="3921959"/>
            <a:ext cx="38856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Фибриллярные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 кератин образуют длинные прочные волокна. Такая организация делает их особенно подходящими для опоры, защиты и механической прочности тканей.
</a:t>
            </a:r>
            <a:endParaRPr lang="en-US" sz="10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36826"/>
            <a:ext cx="4063200" cy="1995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разные задачи в клетке и в целом организме, но во всех случаях остаются основой жизненных процессов.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химический класс молекул способен выполнять множество ролей благодаря различию структуры, формы и уровня организации.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организме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белки нужны не только для энергии, но прежде всего для построения собственных молекул организма. Из аминокислот клетка создает ферменты, рецепторы, антитела и структурные белки, без которых невозможны рост, обновление тканей и нормальная работа органов.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строит организм из пищи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аминокислоты человек способен синтезировать сам. Те, что должны поступать с пищей, особенно важны в периоды интенсивного роста, когда тканям нужны новые белковые молекулы для развития мышц, костей и внутренних органов.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незаменимые аминокислоты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белки помогают не только лечить, но и распознавать болезни. Ферменты крови, гормоны, антитела и белки воспаления позволяют судить о состоянии органов, активности иммунной системы и характере патологического процесса.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диагностические маркеры
</a:t>
            </a:r>
            <a:endParaRPr lang="en-US" sz="1181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 питании, росте и медицине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как носители наследственной информации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2196093" y="1498463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не хранит программу надолго, а помогает ее считывать и использовать. С ее участием информация из ДНК превращается в последовательность аминокислот в белке.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549125" y="108310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реализует информацию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08050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основную наследственную информацию клетки. Именно последовательность нуклеотидов в ее молекуле определяет особенности строения организма и передается при делении клеток и от поколения к поколению.
</a:t>
            </a:r>
            <a:endParaRPr lang="en-US" sz="792" dirty="0"/>
          </a:p>
        </p:txBody>
      </p:sp>
      <p:sp>
        <p:nvSpPr>
          <p:cNvPr id="17" name="Text 5"/>
          <p:cNvSpPr txBox="1"/>
          <p:nvPr/>
        </p:nvSpPr>
        <p:spPr>
          <a:xfrm>
            <a:off x="86112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программу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422297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молекулы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869913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ДНК располагается в ядре, а также в митохондриях и хлоропластах. РНК встречается в ядре, цитоплазме и особенно активно работает в составе рибосом.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5557936" y="1506236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нуклеиновым кислотам клетки сохраняют одинаковую генетическую основу, но могут по-разному проявлять гены. Это обеспечивает наследственность, развитие и клеточную специализацию.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5911000" y="1087815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признаков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7231748" y="1520118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действуют как единая система: одна молекула хранит информацию, другая помогает ее реализовать. Без этого взаимодействия невозможны синтез белков и работа живой клетки.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7584950" y="109402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функции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нуклеотида и различия между ДНК и РНК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нуклеотида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включает сахар, остаток фосфорной кислоты и азотистое основание. Эти три части образуют универсальный «модуль», из которого строятся молекулы ДНК и РНК.
</a:t>
            </a:r>
            <a:endParaRPr lang="en-US" sz="1235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ДНК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сахара — дезоксирибоза, а основания — аденин, тимин, гуанин и цитозин. Такая структура делает молекулу более устойчивой и удобной для долговременного хранения информации.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РНК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РНК вместо дезоксирибозы содержится рибоза, а тимин заменен урацилом. Это делает молекулу менее устойчивой, но более гибкой в выполнении разнообразных функций.
</a:t>
            </a:r>
            <a:endParaRPr lang="en-US" sz="12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реализации генетической информации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последовательность: от записи информации в ДНК до синтеза белка на рибосоме.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РНК работает на своём этапе: переносит сведения, доставляет аминокислоты, формирует рибосому или регулирует экспрессию генов.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РНК взаимодополняют друг друга и обеспечивают точную реализацию генетической программы.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двойной спирали ДНК аденин соединяется с тимином, а гуанин — с цитозином. Это строгое соответствие делает молекулу пригодной для точного копирования.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перед делением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клетки каждая цепь ДНК служит матрицей для синтеза новой. В результате образуются две одинаковые молекулы наследственного материала.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дочерним клеткам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генетический набор распределяется между дочерними клетками. Благодаря этому сохраняются признаки организма и обеспечиваются рост, развитие и восстановление тканей.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и точность удвоения ДНК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929622"/>
            <a:ext cx="4063200" cy="163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двумя типами нуклеиновых кислот и помогает увидеть связь строения с функцией.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устойчива и лучше подходит для хранения информации, а РНК отличается разнообразием форм и функций.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82098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белков и нуклеиновых кислот в клетке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 ДНК переводится в последовательность кодонов мРНК, а затем — в порядок аминокислот. Этот универсальный механизм связывает наследственность с химическим строением белка.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и передают сведения, а белки превращают их в конкретные действия. Вместе они соединяют информацию, структуру и функцию в единую систему.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молекул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 контроле качества молекул, распознавании повреждений и поддержании стабильности генома. Это снижает число ошибок и помогает клетке работать согласованно.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точность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в ДНК определяет, какие белки будут синтезированы. Именно генетическая запись служит исходной инструкцией для работы клетки и формирования признаков организма.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программу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репликацию, транскрипцию и репарацию, то есть помогают сохранять и исправлять наследственную информацию. Без белков клетка не смогла бы поддерживать собственную программу.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процессы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изменение одного нуклеотида может быть незаметным или резко нарушить работу белка. Итог зависит от того, как изменился кодон.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мутации одинаковы: их эффект определяется местом замены и значением изменённой аминокислоты для структуры белка.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мутации изменяют белки и 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белков и нуклеиновых кислот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Рентгеноструктурный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установить пространственное строение молекул по картине рассеяния рентгеновских лучей. Метод особенно важен, когда нужно понять, как форма белка связана с его функцией.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Разделяет молекулы по размеру и заряду в электрическом поле. Так можно сравнивать образцы, выявлять различия в белках и оценивать фрагменты ДНК.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разделять и очищать вещества смеси на основе различий в их взаимодействии с подвижной и неподвижной фазой. Метод широко применяют в биохимии и медицине.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15000"/>
              </a:lnSpc>
              <a:buNone/>
            </a:pPr>
            <a:r>
              <a:rPr lang="en-US" sz="4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многократно копировать выбранный участок ДНК. Это незаменимый инструмент для диагностики, анализа наследственных признаков, криминалистики и молекулярной биологии.
</a:t>
            </a:r>
            <a:endParaRPr lang="en-US" sz="12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макромолекул в биотехнологии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и другие белковые препараты получают с помощью клеток-продуцентов. Такой подход делает лечение доступнее и позволяет создавать вещества высокой чистоты.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 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Белки-ферменты используют в пищевой, химической и фармацевтической отрасли. Они ускоряют реакции и помогают проводить процессы мягко, экономично и избирательно.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 РНК помогает выявлять наследственные особенности, инфекционные агенты и нарушения работы генов. Это повышает точность диагностики и скорость принятия решений.
</a:t>
            </a:r>
            <a:endParaRPr lang="en-US" sz="1168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 белковая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генов и целенаправленное изменение белков позволяют получать организмы и молекулы с заданными свойствами. Эти технологии важны для медицины, сельского хозяйства и экологии.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мономера к признаку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химический состав и порядок мономеров превращаются в наблюдаемый биологический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работу клетки, а нуклеиновые кислоты хранят и реализуют наследственную программу. Их взаимодействие обеспечивает обмен веществ, рост, развитие, наследование и объясняет многие механизмы здоровья и болезней.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нуклеиновые кислоты: основа жизни клетки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2026-06-01T22:23:53Z</dcterms:created>
  <dcterms:modified xsi:type="dcterms:W3CDTF">2026-06-01T22:23:53Z</dcterms:modified>
</cp:coreProperties>
</file>