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 в английском языке
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по-английски: «чей это предмет?»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притяжательный падеж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живёт в коротких фразах про людей, животных, вещи и школу. Она помогает сказать мысль короче и понятнее, без лишних слов.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980525"/>
            <a:ext cx="34860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вопрос: «чей?»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701075" y="125299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того, кому что-то принадлежит: человека, животное или предмет. Потом добавляют саму вещь. Так фраза сразу становится понятной и аккуратной.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01050" y="95104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владелец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01075" y="2463766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Ann’s pencil или Dad’s hat сначала виден хозяин, а затем вещь. Это помогает быстро понять связь между словами без длинного объяснения.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01050" y="2161816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предмет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4701075" y="367454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полезна и для частей тела, и для предметов рядом с ними. В словах вроде the dog’s bowl сразу ясно, что чаша связана с собакой.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4701050" y="337259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связь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 — маленький знак для большой подсказки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наверху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выглядит как маленькая запятая сверху: ’. Он показывает принадлежность и помогает не перепутать смысл слова с обычной буквой s.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внимательно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апостроф пропущен, фраза может стать непонятной. Поэтому этот маленький знак стоит замечать очень внимательно — он работает как языковая подсказка.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boys и boy’s один знак меняет значение полностью. Boys — это «мальчики», а boy’s — «мальчика» или «мальчиковый, принадлежащий мальчику».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притяжательного падежа в английской грамматике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владелец требует формы с ’s.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простое правило: когда хозяин один, к слову добавляют ’s. Так пишут Kate’s bag, the teacher’s desk и rabbit’s ears.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владельцев несколько и слово уже оканчивается на -s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апостроф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во множественном числе уже заканчивается на -s, в конце ставят только апостроф. Получается boys’ bikes, girls’ books, teachers’ room.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хозяев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знак показывает, что вещь принадлежит сразу группе людей или животных. Форма остаётся короткой, но смысл становится точным и понятным.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новое слово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запись читается как форма принадлежности, а не как новое слово. Поэтому важно смотреть не только на окончание, но и на смысл всей фразы.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быстро проверить владельца, число и окончание слова.
</a:t>
            </a:r>
            <a:endParaRPr lang="en-US" sz="17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множественные формы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Men и women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 men и women форма множественного числа тоже необычная. Поэтому пишут men’s shoes и women’s hats, не забывая про апостроф и букву s.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отдельно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полезно учить как маленькие исключения. Их форма множественного числа уже необычна, поэтому к ним снова добавляют ’s, как к слову в единственном числе.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Children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children во множественном числе не оканчивается на -s, поэтому к нему тоже добавляют ’s: children’s toys. Здесь работает правило особой формы.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people также относится к особым множественным формам. В выражении people’s games апостроф показывает принадлежность группы, хотя окончание слова выглядит непривычно.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785523"/>
            <a:ext cx="511200" cy="5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62764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813923"/>
            <a:ext cx="511200" cy="45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7206" y="3405765"/>
            <a:ext cx="457588" cy="52295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 в семье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Папина машина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Dad’s car помогает быстро назвать владельца вещи. Такая модель особенно удобна детям: сначала человек, потом предмет, и никаких длинных объяснений.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детей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children’s room помогает увидеть, что комната принадлежит сразу нескольким детям. В таких словах форма с апострофом делает смысл простым даже в коротком задании.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Мамин телефон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семейных фразах легко увидеть, кому что принадлежит. My mother’s phone сразу показывает: телефон связан с мамой, и предложение звучит коротко и ясно.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малыша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baby’s toy показывает связь между ребёнком и его игрушкой. Это очень наглядный пример: предмет рядом с маленьким хозяином сразу становится понятнее.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750" y="1659812"/>
            <a:ext cx="4035000" cy="16983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4988" y="1659812"/>
            <a:ext cx="4035000" cy="16983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могут «владеть»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4725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идёт по комнате, а за ним смешно покачивается the cat’s tail. По этой фразе сразу ясно, что хвост принадлежит коту. В картинке удобно показать животное рядом с его хвостом, чтобы правило запомнилось с первого взгляда.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44725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кота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87963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ветке висит аккуратное the bird’s nest. Птица словно сама «подписала» свой домик, и это отлично подходит для детского примера. Иллюстрация с птицей и гнездом помогает связать форму с настоящей жизнью.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787963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птицы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используют of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01925" y="360815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показать связь через целую фразу, в английском часто используют of: the door of the house. Такой вариант помогает уточнить, о чём именно идёт речь.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600" y="296552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длинная связь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70425" y="233065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конструкции могут передавать похожее значение, но of обычно звучит более развернуто, а ’s — более удобно для коротких фраз, знакомых младшим школьникам.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375100" y="168802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 — одна мысль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6175" y="296940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простых предложениях чаще выбирают притяжательный падеж: the house’s garden, the cat’s bowl. Он звучит короче и быстрее читается.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40850" y="232677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фразах — ’s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980525"/>
            <a:ext cx="34860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нужно путать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701075" y="125299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 показывает принадлежность или связь, а не то, кто что-то делает. Он отвечает на вопрос «чей?», поэтому помогает узнать владельца предмета, а не действие в предложении.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01050" y="95104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 — не действие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01075" y="2463766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множественного числа и притяжательная форма — это не одно и то же. Boys означает «мальчики», а boys’ уже указывает на то, что вещь принадлежит мальчикам.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01050" y="2161816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 — отдельно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4701075" y="367454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меняет значение очень заметно: boy’s и boys выглядят почти одинаково, но читаются и понимаются по-разному. Поэтому важно проверять каждое слово перед записью.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4701050" y="337259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знак — разный смысл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форму перед ответом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правильный знак в притяжательном падеже по числу владельцев и форме слова.
</a:t>
            </a:r>
            <a:endParaRPr lang="en-US" sz="13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в классе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the classroom’s clock показывает связь между местом и предметом. Такие примеры полезны, потому что они легко связываются с привычной школьной обстановкой.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учеников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students’ project учит замечать форму с апострофом после -s. Она показывает, что проект принадлежит сразу нескольким ученикам, а не одному.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ученика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pupil’s book часто встречается в классных заданиях. Она сразу показывает, кому принадлежит книга, и звучит естественно в школьной теме.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 учителя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the teacher’s chair помогает описать предмет без длинного объяснения. Ребёнок быстро понимает: речь идёт о стуле, который относится к учителю.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219" y="349250"/>
            <a:ext cx="1923863" cy="211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219" y="2703750"/>
            <a:ext cx="1923863" cy="211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89650" y="2951600"/>
            <a:ext cx="4037400" cy="188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на обложках и вывесках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396575" y="1085450"/>
            <a:ext cx="19920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обложке сияет название Harry’s adventure. Апостроф сразу делает слово заметным, будто подсказывает: это история именно Гарри. Так название читается легко и выглядит аккуратно, как маленький указатель для читателя.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396575" y="388425"/>
            <a:ext cx="19920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 приключением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396575" y="3478112"/>
            <a:ext cx="19920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афише может быть написано children’s theatre, а на городской табличке — King’s Road. В обоих случаях апостроф помогает увидеть связь в названии и быстро прочитать его без запинки, почти как дорожный знак для глаз.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396575" y="2781088"/>
            <a:ext cx="19920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улица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131" y="3441438"/>
            <a:ext cx="457538" cy="52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8475" y="1898814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231" y="3441438"/>
            <a:ext cx="457538" cy="52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форма удобна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4174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 заголовках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8133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заголовках и названиях краткость особенно важна. Притяжательный падеж помогает сделать фразу заметной, не перегружая её лишними словами и тяжёлыми конструкциями.
</a:t>
            </a:r>
            <a:endParaRPr lang="en-US" sz="1388" dirty="0"/>
          </a:p>
        </p:txBody>
      </p:sp>
      <p:sp>
        <p:nvSpPr>
          <p:cNvPr id="12" name="Text 4"/>
          <p:cNvSpPr txBox="1"/>
          <p:nvPr/>
        </p:nvSpPr>
        <p:spPr>
          <a:xfrm>
            <a:off x="3232625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говорить вслух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628475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удобна в разговоре: её проще произнести и быстрее понять. Поэтому дети часто встречают её в диалогах, заданиях и маленьких историях.
</a:t>
            </a:r>
            <a:endParaRPr lang="en-US" sz="1388" dirty="0"/>
          </a:p>
        </p:txBody>
      </p:sp>
      <p:sp>
        <p:nvSpPr>
          <p:cNvPr id="14" name="Text 6"/>
          <p:cNvSpPr txBox="1"/>
          <p:nvPr/>
        </p:nvSpPr>
        <p:spPr>
          <a:xfrm>
            <a:off x="11145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становится короче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5104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длинного описания английский использует короткую связь с ’s. Предложение звучит чище, а смысл остаётся таким же понятным, как подпись под рисунком.
</a:t>
            </a:r>
            <a:endParaRPr lang="en-US" sz="13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где чаще всего теряется апостроф и как проверить форму по смыслу.
</a:t>
            </a:r>
            <a:endParaRPr lang="en-US" sz="16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 простыми образцами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два числа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 на the girls’ room и children’s games. Эти примеры показывают две важные ситуации: много владельцев на -s и особые множественные формы.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без спешки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перепиши примеры по памяти. Короткие сочетания хорошо подходят для тренировки, потому что их легко проверить и приятно писать без лишней путаницы.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пары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вслух прочитай сочетания Tom’s bike и the cat’s bowl. Так легче услышать, как маленький знак меняет смысл и помогает показать владельца.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апостроф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закрыть часть слова рукой и найти место для апострофа. Такой простой приём помогает не забыть знак в нужной позиции и не перепутать написание.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в одном взгляде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185650" y="1924510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принадлежит одному человеку, животному или вещи, добавляем ’s. Эта форма самая простая и чаще всего встречается в первых упражнениях.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85650" y="1651062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владелец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85650" y="4130895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 children, men, women, people тоже ставится ’s. Их множественное число особенное, поэтому правило с апострофом работает немного по-другому.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85650" y="3857447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5650" y="3027702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владельцев много и слово уже оканчивается на -s, нужен только апостроф. Он показывает принадлежность, не добавляя лишнего звука или буквы.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185650" y="2754255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владельцев на -s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 — помощник в английском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понятно: притяжательный падеж быстро показывает, кому что принадлежит. Достаточно вспомнить три простых правила, и апостроф перестаёт быть загадкой, а становится маленьким помощником в чтении и письме.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2026-05-31T02:31:02Z</dcterms:created>
  <dcterms:modified xsi:type="dcterms:W3CDTF">2026-05-31T02:31:02Z</dcterms:modified>
</cp:coreProperties>
</file>