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Социальные, религиозные и национальные отношения в Российской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единство, если сословия, народы и веры сильно различались?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население и города росли, усиливались миграции и связи между регионами. После реформы 1861 года старые порядки менялись медленно. На окраинах сохранялись языки, традиции и религии, поэтому управлять страной становилось сложнее.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была важной для истории России XIX века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Сословное устройство общества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дворянство, духовенство, купечество, мещан, крестьян и казаков, и у каждого были свои правила.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владели землёй, занимали высокие должности и служили опорой государственной администрации и армии.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были самой многочисленной группой: они несли основную тяжесть налогов, рекрутских наборов и других повинностей.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сословий в правах и обязанностях
</a:t>
            </a:r>
            <a:endParaRPr lang="en-US" sz="27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заметна во всех четырёх сферах: земля, образование, служба и налоговые послабления распределялись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было системным: чем выше сословие, тем больше возможностей влиять на жизнь страны и меньше обязанностей.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школьная схема (без привязки к точной статистике); основа — учебный курс истории России XIX 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 в повседневной жизни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Губернский город: торговля, учёба и управление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концентрировались рынки, ремесленные мастерские и учреждения власти. Здесь работали ярмарки, появлялись банки и развивались учебные заведения, например гимназии. Для многих горожан важны были документы, должности и связи между людьми разных сословий.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двор: труд на земле и строгий быт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жила сельским хозяйством. Крестьяне выращивали хлеб, занимались животноводством, а также обеспечивали страну льном и сырьём. Домашний уклад был тесно связан с сезонными работами: от погоды зависели и урожай, и доход семьи.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жизни, заметный в деталях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губернского города и крестьянского двора хорошо показывает разницу в одежде, благоустройстве и образе жизни. У городских жителей чаще были возможности для ремесла и учёбы, у сельских — для постоянного труда и заготовок. Но обе стороны дополняли друг друга в экономике империи.
</a:t>
            </a:r>
            <a:endParaRPr lang="en-US" sz="9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крестьян в XIX веке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жизнь строилась вокруг сельского труда: посев, уход за урожаем и сбор в определённые сезоны. От этого зависели запасы еды и возможность заработать дополнительно.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земли и сезона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были крепостными и зависели от помещиков. Они выполняли барщину или платили оброк, а перемены в их судьбе происходили медленно и неравномерно.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1861 года — крепостная зависимость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сохранялись выкупные платежи. Кроме того, часто оставались проблемы с землёй и инвентарём, поэтому улучшение быта шло не сразу и требовало времени.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— выкупные платежи и сложности
</a:t>
            </a:r>
            <a:endParaRPr lang="en-US" sz="127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ресурсов нередко заставлял искать сезонную работу вне своего хозяйства. Так крестьяне пытались компенсировать потери и закрывать расходы семьи, но это не снимало главных трудностей.
</a:t>
            </a:r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заработки как поддержка хозяйства
</a:t>
            </a:r>
            <a:endParaRPr lang="en-US" sz="12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560" y="1324100"/>
            <a:ext cx="3382545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населения и их особенности
</a:t>
            </a:r>
            <a:endParaRPr lang="en-US" sz="283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различались по занятиям и по тому, как государство определяло их права и обязанности.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положение групп определялось юридически и экономически неравномерно: одни служили и управляли, другие в основном трудились и несли повинности.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истории России XIX века; обобщение по сословной системе империи.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власть удерживала порядок в многонациональной империи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управления и контроля (по описанию процесса в школьном курсе).
</a:t>
            </a:r>
            <a:endParaRPr lang="en-US" sz="15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состав Российской империи
</a:t>
            </a:r>
            <a:endParaRPr lang="en-US" sz="305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жили русские, украинцы, белорусы, поляки, финны, татары, башкиры, евреи, армяне, грузины, казахи и многие другие народы.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окраинах и в дальних районах сохранялись местные языки, обычаи, одежда и формы хозяйства. Это помогало людям жить по привычным правилам.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делало страну богаче, но усложняло управление: единой для всех политики часто требовалось больше внимания и гибкости.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возникал вопрос единства: как государство добивалось порядка, когда у разных групп были разные традиции и социальные ожидания.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регионы империи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территориальную неравномерность расселения: в одних регионах преобладают одни народы, в других — другие, и границы не совпадают с «одной культурой» полностью.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была разнородной по составу населения. Поэтому единые правила требовали учёта местных особенностей и постоянной административной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 описаниям учебного курса (без точных статистических долей).
</a:t>
            </a:r>
            <a:endParaRPr lang="en-US" sz="15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другие религии признавались, но их деятельность регулировали законами и чиновниками. Государство стремилось к управляемости: давало определённые права, но ограничивало независимость религиозных организаций.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 государство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занимало особое место в Российской империи: его считали главной опорой государственной идеологии. Церковь помогала укреплять единые представления о морали и верности порядку.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участвовала в практических делах: в обучении, регистрации браков и рождений, благотворительности. Это влияло на повседневную жизнь людей и на то, как государство взаимодействовало с населением.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Мусульмане, иудеи, буддисты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империи наряду с православными жили мусульмане, иудеи и буддисты. Мусульмане особенно многочисленны были в Поволжье, Крыму, на Кавказе и в Средней Азии. Иудейские общины находились в городах западных губерний, а буддисты — в Забайкалье и Калмыкии.
</a:t>
            </a:r>
            <a:endParaRPr lang="en-US" sz="1566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религии империи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Католики, протестанты и старообрядцы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этого, в империи жили католики, протестанты и старообрядцы. Для многих общин религия была важной частью культуры и семейных традиций. Государство фиксировало их существование, но старалось контролировать правила жизни общин через законы.
</a:t>
            </a:r>
            <a:endParaRPr lang="en-US" sz="15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523" y="1324100"/>
            <a:ext cx="4066620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империи и их география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где проживали основные религиозные группы и как государство к ним относилось в Российской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империи была не только духовной, но и «карта-пометка»: разные веры преобладали в разных регионах. Государство в целом придерживалось модели признания при обязательном контроле.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XIX века.
</a:t>
            </a:r>
            <a:endParaRPr lang="en-US" sz="13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еврейского населения действовали ограничения на место проживания и выбор занятий. Эти правила не позволяли свободно переезжать в любые районы империи и менять профессию.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 оседлости и ограничения для еврейского населения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 оседлости охватывала ряд западных губерний. Она сдерживала переселение за пределы установленных территорий, поэтому людям было сложнее искать работу и более выгодные условия жизни.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ограничения усиливали социальное неравенство между группами подданных. Напряжение росло особенно в городах, где одновременно проживало много людей разных вероисповеданий и возможностей.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права подданных оказывались неодинаковыми. Это подталкивало к недовольству и делало отношения между населением более конфликтными, особенно при ухудшении условий труда.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национальных и религиозных конфликтов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причин и реакций власти/общин в многонациональной империи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напряжённости в обществе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один конфликт мог быстро соединять разные причины: например, спор о должностях становился и социальным, и национальным. Это усиливало напряжение даже без одного «главного» повода.
</a:t>
            </a:r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социальные и национальные противоречия часто связывались с борьбой за ресурсы и неравенством. Религиозные причины нередко дополняли их, создавая общий фон недоверия.
</a:t>
            </a:r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XIX века (обобщение темы о конфликтах).
</a:t>
            </a:r>
            <a:endParaRPr lang="en-US" sz="13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попытки смягчить противоречия
</a:t>
            </a:r>
            <a:endParaRPr lang="en-US" sz="2981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годы: судебные преобразования (1864)
</a:t>
            </a:r>
            <a:endParaRPr lang="en-US" sz="1254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суде должны были сделать разбирательства более упорядоченными и понятными. Это повышало управляемость и уменьшало произвол на местах.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1864–1870-е годы: местное управление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механизмы самоуправления на местах, а также реформировалось городское управление. Власть стремилась, чтобы местные вопросы решались более организованно.
</a:t>
            </a:r>
            <a:endParaRPr lang="en-US" sz="986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1874: военная реформа и всеобщая воинская повинность
</a:t>
            </a:r>
            <a:endParaRPr lang="en-US" sz="1254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новым правилам службы должен был укрепить армию и централизовать организацию призыва. Одновременно менялись отношения между государством и населением.
</a:t>
            </a:r>
            <a:endParaRPr lang="en-US" sz="1095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60–70-е годы XIX века: развитие образования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были направлены на повышение грамотности и подготовку управленческих кадров. Государство рассчитывало снизить напряжение через обучение и более стабильную коммуникацию с обществом.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сохранялись предрассудки и стереотипы. Недоверие могло усиливаться слухами и конфликтами интересов, поэтому напряжение иногда возникало даже там, где люди ежедневно общались.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сосуществование разных народов и вер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представители разных общин вместе торговали на рынках, работали в мастерских и участвовали в ярмарках. Они жили рядом в соседних кварталах и чаще сталкивались в повседневных делах.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городская жизнь порождала обмен традициями: словами, блюдами, элементами одежды и бытовыми привычками. Благодаря этому часть различий воспринималась не только как «чужое», но и как знакомое.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как единое государство и пространство различий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в одном государстве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объединяла множество культур, языков и религий. На огромной территории сосуществовали разные традиции, а управление приходилось строить с учётом местных особенностей и различий.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как сила и как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было источником культурной и хозяйственной «прибавки»: обмен товарами и опытом помогал развиваться регионам. Но одновременно им требовались справедливые правила и осторожная политика, чтобы сохранялось единство без постоянных вспышек недовольства.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7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единство через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отношения в империи опирались на сословное неравенство, религиозные — на особый статус православия и контроль. Национальные трудности отражали попытки объединить народы в одном государстве. Сила — в многообразии, слабость — в ограничениях прав и напряжении центра с окраинами.
</a:t>
            </a:r>
            <a:endParaRPr lang="en-US" sz="39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2026-05-12T18:25:32Z</dcterms:created>
  <dcterms:modified xsi:type="dcterms:W3CDTF">2026-05-12T18:25:32Z</dcterms:modified>
</cp:coreProperties>
</file>