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здоровье, движении и полезных привычках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2. Keeping fit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Keeping fit важно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привычках, нагрузке, сне и активности на английском. Ученики расширяют словарь по теме здоровья и тренируют Present Simple для описания повседневной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131" y="12054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раздела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fit, healthy, exercise, sport, workout помогают говорить о движении и самочувствии. Они часто используются, когда нужно описать привычки, тренировку или общее состояние здоровья.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energy и stamina нужны, чтобы рассказать, хватает ли сил на уроки, спорт и домашние дела. Они помогают сравнивать активный день и день, когда человек быстро устаёт.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routine, habit, rest, sleep описывают регулярные действия и порядок дня. С их помощью легко сказать, во сколько ученик встаёт, отдыхает, ложится спать и повторяет полезные действия.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diet, meal, water связаны с едой и напитками. Они нужны, чтобы обсуждать завтрак, обед, питьевой режим и выбор полезной пищи для учёбы и спорта.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это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every day, three times a week, in the morning, after school, at weekends помогают точно описывать регулярность. Они особенно полезны в коротких рассказах и простых диалогах.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действия чаще помогают сохранять форму, а какие мешают ей в повседневной жизни школьника.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темы Keeping fit; иллюстративные значения для 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и частота действий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вода и движение выглядят как основа здорового режима, а длинное экранное время и пропуск завтрака — как слабые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 повседневной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или поездка на велосипеде дают телу ежедневное движение без специальной подготовки. Такие привычки помогают проснуться, улучшить настроение и начать день более собранно.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активные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перерывы между уроками или домашними заданиями уменьшают усталость. Несколько простых движений помогают разогнать сонливость и сохранить внимание на более долгое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упражнения дома могут быть полезными, если делать их регулярно. Это удобный вариант для школьников, когда нет времени на спортивную секцию или плохая погода.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вместо сидения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 лестнице, танцы и игры с мячом добавляют движение в обычный день. Чем меньше длительного сидения, тем легче поддерживать хорошее самочувствие и 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движения развивают тело по-разному и подходят для разных ситуаций.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плавание и скакалка развивают разные качества: выносливость, силу и координацию. Один и тот же режим может включать разные виды активности.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активности и их польза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Keeping fit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здоровье по-английски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 о состоянии, используют простые модели: I feel tired, energetic, sick, relaxed. Такие фразы помогают быстро объяснить, как человек чувствует себя сейчас.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недомогание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частых жалоб подходят выражения I have a headache, a sore throat, a cold. Они встречаются в коротких школьных диалогах и помогают сообщить о проблеме точно и понятно.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потребностях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отдых, вода или сон, можно сказать I need some rest, water, sleep. Эти фразы очень полезны, когда нужно вежливо попросить о помощи или объяснить усталость.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Даём советы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рекомендаций используют should и shouldn’t: You should drink water, You shouldn’t stay up late, You should do more exercise. Так легко обсудить полезные привычки без сложной грамматики.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здоровой привычке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маленькое изменение может стать устойчивой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темы Keeping fit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привычек и режима дня. С его помощью легко сказать, что человек делает каждое утро, после школы или по выходным, не усложняя предложение.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помогают описать вредные привычки: He doesn’t eat fast food every day. We don’t stay up late on school nights. Такие примеры показывают, чего лучше избегать.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привычках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Do you go jogging? и Does she drink enough water? удобны для разговора в паре. Они помогают узнать о режиме дня, не меняя тему разговора.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глагола особенно полезна в разделе Keeping fit, потому что она показывает повторяющиеся действия. Ученики могут говорить о сне, еде, спорте и полезных привычках простыми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общую связь: чем ближе сон к достаточной норме, тем легче сохранить бодрость и внимание в течение дня.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 урока по теме Keeping fit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энергия и работоспособность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оптимальный сон обычно находится в диапазоне 8–10 часов: он поддерживает энергию, снижает усталость и помогает сосредоточиться на уроках.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и напитки для активного 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напитки из раздела помогают сохранять энергию, поддерживать здоровье и лучше учиться. Важно замечать, когда еда полезна для активного дня, а когда мешает самочувствию.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 вода поддерживают движение, внимание на уроках и общее самочувствие лучше, чем сладости и газированные напитки.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Keeping fit и примеры школьного рациона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понимать советы о здоровье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слова healthy, unhealthy, fit, tired, active, lazy, strong, weak. Они помогают быстро понять, о каком состоянии или привычке говорит текст.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Видим связь между фактами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обращаем внимание на because, so, but и and. Эти слова показывают причину, результат, противопоставление и простую последовательность действий.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правило и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определяем главную мысль текста: что советуют делать и почему. Для 7 класса особенно важно отличать общий совет от конкретного примера.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 и режим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28750" y="1322250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рано: нужно проснуться вовремя, позавтракать и спокойно собрать вещи. Утренний порядок помогает начать учёбу без спешки и сохранять силы до конца дня.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729115" y="1995515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уроков важно не забывать о коротких паузах, воде и правильной осанке. Если день расписан ясно, легче сохранять внимание и меньше уставать.
</a:t>
            </a:r>
            <a:endParaRPr lang="en-US" sz="1092" dirty="0"/>
          </a:p>
        </p:txBody>
      </p:sp>
      <p:sp>
        <p:nvSpPr>
          <p:cNvPr id="14" name="Text 4"/>
          <p:cNvSpPr txBox="1"/>
          <p:nvPr/>
        </p:nvSpPr>
        <p:spPr>
          <a:xfrm>
            <a:off x="729115" y="2656568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можно пообедать, сделать домашнее задание и немного подвигаться. Небольшая активность помогает переключиться и не чувствовать себя слишком уставшим.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728750" y="3328295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полезно закончить дела заранее, отдохнуть и лечь спать вовремя. Регулярный сон помогает лучше запоминать материал и быть бодрым на следующий день.
</a:t>
            </a:r>
            <a:endParaRPr lang="en-US" sz="1007" dirty="0"/>
          </a:p>
        </p:txBody>
      </p:sp>
      <p:sp>
        <p:nvSpPr>
          <p:cNvPr id="16" name="Text 6"/>
          <p:cNvSpPr txBox="1"/>
          <p:nvPr/>
        </p:nvSpPr>
        <p:spPr>
          <a:xfrm>
            <a:off x="728750" y="4000023"/>
            <a:ext cx="4393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работает тогда, когда в нём есть место и учёбе, и движению, и отдыху. Именно такой баланс помогает школьнику чувствовать себя собранным и спокойным.
</a:t>
            </a:r>
            <a:endParaRPr lang="en-US" sz="10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личный план «keep fit»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 выбора цели до проверки результата через неделю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сидения глаза и спина устают быстрее, поэтому короткие перерывы на движение особенно полезны во время домашней работы и отдыха после школы.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пример для раздела Keeping fit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 активность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активный день связан с меньшим экранным временем, большим количеством шагов и лучшей привычкой делать паузы для 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12" y="3000196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80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793" y="517071"/>
            <a:ext cx="315225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5256" y="3000196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 время упражнений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любой нагрузкой нужно разогреть мышцы и суставы. Разминка снижает риск injury и помогает телу безопасно перейти к более активным движениям.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бега, прыжков и игр лучше выбирать удобную обувь с хорошей поддержкой. Это помогает сохранять balance и уменьшает риск поскользнуться или подвернуть ногу.
</a:t>
            </a:r>
            <a:endParaRPr lang="en-US" sz="1125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 простых упражнений и увеличивать нагрузку gradually. Такой подход безопаснее, потому что тело успевает привыкнуть и не перегружается слишком быстро.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занятий полезно пить воду и делать короткий rest, если становится жарко или тяжело. Это помогает сохранять control и не допускать переутомления.
</a:t>
            </a:r>
            <a:endParaRPr lang="en-US" sz="1125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pain, dizziness или сильная усталость, упражнение нужно прекратить. В таких случаях важнее безопасность, чем продолжение тренировки.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прогресса можно заметить в обычной школьной жизни: в самочувствии, концентрации, настроении и выносливости. Таблица показывает, какие изменения говорят о хорошем режиме.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привычки полезны, это видно не только на уроке физкультуры, но и в повседневной учёбе, настроении и уровне усталости.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привычки работают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теме Keeping fit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поддержка друзей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удобно спрашивать о привычках: What do you do to stay fit? How often do you exercise? Такие вопросы помогают говорить по теме коротко и понятно.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строить на привычных действиях: I usually walk after school. I drink water during the day. Простые фразы делают разговор естественным и полезным для тренировки языка.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вместе ходить, играть в мяч или делать упражнения после уроков. Когда есть партнёр, легче не пропускать занятия и сохранять регулярность.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школьники напоминают друг другу о цели, привычка закрепляется быстрее. Совместные договорённости помогают не бросать начатое и чаще выбирать активный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без спортзала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минут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обязательно идти в спортзал, чтобы быть активным. Дома можно сделать короткую тренировку из приседаний, отжиманий и растяжки. Для начала достаточно десяти–пятнадцати минут и небольшого свободного места.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 упражнения с весом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помогает развивать выносливость и координацию, а упражнения с собственным весом легко начать без подготовки. Их можно выполнять в комнате, на балконе или в коридоре, если место позволяет.
</a:t>
            </a:r>
            <a:endParaRPr lang="en-US" sz="108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 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уроков хочется переключиться, подойдёт простая танцевальная разминка. Музыка помогает двигаться дольше и веселее, а упражнения не требуют оборудования. Такой вариант особенно удобен в плохую погоду.
</a:t>
            </a:r>
            <a:endParaRPr lang="en-US" sz="10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показывает, что здоровье поддерживают три простые вещи: движение, balanced food и enough sleep. Если каждый день делать маленькие шаги, легче оставаться бодрым, внимательным и уверенным.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раздела Keeping fit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2026-05-31T00:00:42Z</dcterms:created>
  <dcterms:modified xsi:type="dcterms:W3CDTF">2026-05-31T00:00:42Z</dcterms:modified>
</cp:coreProperties>
</file>